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sigs" ContentType="application/vnd.openxmlformats-package.digital-signature-origin"/>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_xmlsignatures/sig1.xml" ContentType="application/vnd.openxmlformats-package.digital-signature-xmlsignatur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package/2006/relationships/digital-signature/origin" Target="_xmlsignatures/origin.sigs"/><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2" r:id="rId4"/>
    <p:sldId id="263" r:id="rId5"/>
    <p:sldId id="26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6" d="100"/>
          <a:sy n="96" d="100"/>
        </p:scale>
        <p:origin x="-32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ABE4BE-DD3C-40C1-9711-4018E8BA12F5}" type="datetimeFigureOut">
              <a:rPr lang="en-US" smtClean="0"/>
              <a:pPr/>
              <a:t>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ABE4BE-DD3C-40C1-9711-4018E8BA12F5}" type="datetimeFigureOut">
              <a:rPr lang="en-US" smtClean="0"/>
              <a:pPr/>
              <a:t>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ABE4BE-DD3C-40C1-9711-4018E8BA12F5}" type="datetimeFigureOut">
              <a:rPr lang="en-US" smtClean="0"/>
              <a:pPr/>
              <a:t>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ABE4BE-DD3C-40C1-9711-4018E8BA12F5}" type="datetimeFigureOut">
              <a:rPr lang="en-US" smtClean="0"/>
              <a:pPr/>
              <a:t>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ABE4BE-DD3C-40C1-9711-4018E8BA12F5}" type="datetimeFigureOut">
              <a:rPr lang="en-US" smtClean="0"/>
              <a:pPr/>
              <a:t>2/15/2010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ABE4BE-DD3C-40C1-9711-4018E8BA12F5}" type="datetimeFigureOut">
              <a:rPr lang="en-US" smtClean="0"/>
              <a:pPr/>
              <a:t>2/15/2010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E4BE-DD3C-40C1-9711-4018E8BA12F5}" type="datetimeFigureOut">
              <a:rPr lang="en-US" smtClean="0"/>
              <a:pPr/>
              <a:t>2/15/2010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ABE4BE-DD3C-40C1-9711-4018E8BA12F5}" type="datetimeFigureOut">
              <a:rPr lang="en-US" smtClean="0"/>
              <a:pPr/>
              <a:t>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ABE4BE-DD3C-40C1-9711-4018E8BA12F5}" type="datetimeFigureOut">
              <a:rPr lang="en-US" smtClean="0"/>
              <a:pPr/>
              <a:t>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ABE4BE-DD3C-40C1-9711-4018E8BA12F5}" type="datetimeFigureOut">
              <a:rPr lang="en-US" smtClean="0"/>
              <a:pPr/>
              <a:t>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ABE4BE-DD3C-40C1-9711-4018E8BA12F5}" type="datetimeFigureOut">
              <a:rPr lang="en-US" smtClean="0"/>
              <a:pPr/>
              <a:t>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B516DB-AFE5-4B6E-9758-AE62A2C0373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ABE4BE-DD3C-40C1-9711-4018E8BA12F5}" type="datetimeFigureOut">
              <a:rPr lang="en-US" smtClean="0"/>
              <a:pPr/>
              <a:t>2/15/2010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516DB-AFE5-4B6E-9758-AE62A2C0373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ckground_goodies.jpg"/>
          <p:cNvPicPr>
            <a:picLocks noChangeAspect="1"/>
          </p:cNvPicPr>
          <p:nvPr/>
        </p:nvPicPr>
        <p:blipFill>
          <a:blip r:embed="rId2"/>
          <a:stretch>
            <a:fillRect/>
          </a:stretch>
        </p:blipFill>
        <p:spPr>
          <a:xfrm>
            <a:off x="0" y="0"/>
            <a:ext cx="9144000" cy="6857999"/>
          </a:xfrm>
          <a:prstGeom prst="rect">
            <a:avLst/>
          </a:prstGeom>
        </p:spPr>
      </p:pic>
      <p:sp>
        <p:nvSpPr>
          <p:cNvPr id="3" name="Rectangle 2"/>
          <p:cNvSpPr>
            <a:spLocks noChangeArrowheads="1"/>
          </p:cNvSpPr>
          <p:nvPr/>
        </p:nvSpPr>
        <p:spPr bwMode="auto">
          <a:xfrm>
            <a:off x="990600" y="1939528"/>
            <a:ext cx="7391400" cy="4308872"/>
          </a:xfrm>
          <a:prstGeom prst="rect">
            <a:avLst/>
          </a:prstGeom>
          <a:noFill/>
          <a:ln w="9525">
            <a:noFill/>
            <a:miter lim="800000"/>
            <a:headEnd/>
            <a:tailEnd/>
          </a:ln>
          <a:effectLst/>
        </p:spPr>
        <p:txBody>
          <a:bodyPr wrap="square">
            <a:spAutoFit/>
          </a:bodyPr>
          <a:lstStyle/>
          <a:p>
            <a:pPr algn="ctr"/>
            <a:r>
              <a:rPr lang="th-TH" sz="4800" dirty="0">
                <a:solidFill>
                  <a:srgbClr val="CC9900"/>
                </a:solidFill>
                <a:latin typeface="DSN MaiThai" pitchFamily="2" charset="-34"/>
                <a:cs typeface="DSN MaiThai" pitchFamily="2" charset="-34"/>
              </a:rPr>
              <a:t>อธิบาย</a:t>
            </a:r>
            <a:r>
              <a:rPr lang="th-TH" sz="4800" dirty="0" err="1" smtClean="0">
                <a:solidFill>
                  <a:srgbClr val="CC9900"/>
                </a:solidFill>
                <a:latin typeface="DSN MaiThai" pitchFamily="2" charset="-34"/>
                <a:cs typeface="DSN MaiThai" pitchFamily="2" charset="-34"/>
              </a:rPr>
              <a:t>ความหมายซู</a:t>
            </a:r>
            <a:r>
              <a:rPr lang="th-TH" sz="4800" dirty="0" err="1">
                <a:solidFill>
                  <a:srgbClr val="CC9900"/>
                </a:solidFill>
                <a:latin typeface="DSN MaiThai" pitchFamily="2" charset="-34"/>
                <a:cs typeface="DSN MaiThai" pitchFamily="2" charset="-34"/>
              </a:rPr>
              <a:t>เราะฮฺอาลิอิมรอน</a:t>
            </a:r>
            <a:endParaRPr lang="th-TH" sz="4800" dirty="0">
              <a:solidFill>
                <a:srgbClr val="CC9900"/>
              </a:solidFill>
              <a:latin typeface="DSN MaiThai" pitchFamily="2" charset="-34"/>
              <a:cs typeface="DSN MaiThai" pitchFamily="2" charset="-34"/>
            </a:endParaRPr>
          </a:p>
          <a:p>
            <a:pPr algn="ctr"/>
            <a:r>
              <a:rPr lang="ar-SA" sz="4800" dirty="0" smtClean="0">
                <a:solidFill>
                  <a:srgbClr val="FFFFFF"/>
                </a:solidFill>
                <a:latin typeface="DSN MaiThai" pitchFamily="2" charset="-34"/>
                <a:cs typeface="DecoType Naskh" pitchFamily="2" charset="-78"/>
              </a:rPr>
              <a:t>تفسير </a:t>
            </a:r>
            <a:r>
              <a:rPr lang="ar-SA" sz="4800" dirty="0">
                <a:solidFill>
                  <a:srgbClr val="FFFFFF"/>
                </a:solidFill>
                <a:latin typeface="DSN MaiThai" pitchFamily="2" charset="-34"/>
                <a:cs typeface="DecoType Naskh" pitchFamily="2" charset="-78"/>
              </a:rPr>
              <a:t>سورة آل عمران</a:t>
            </a:r>
            <a:endParaRPr lang="th-TH" sz="4800" dirty="0">
              <a:solidFill>
                <a:srgbClr val="FFFFFF"/>
              </a:solidFill>
              <a:latin typeface="DSN MaiThai" pitchFamily="2" charset="-34"/>
              <a:cs typeface="DSN MaiThai" pitchFamily="2" charset="-34"/>
            </a:endParaRPr>
          </a:p>
          <a:p>
            <a:pPr algn="ctr"/>
            <a:r>
              <a:rPr lang="th-TH" sz="4800" dirty="0">
                <a:solidFill>
                  <a:srgbClr val="CC9900"/>
                </a:solidFill>
                <a:latin typeface="DSN MaiThai" pitchFamily="2" charset="-34"/>
                <a:cs typeface="DSN MaiThai" pitchFamily="2" charset="-34"/>
              </a:rPr>
              <a:t>อา</a:t>
            </a:r>
            <a:r>
              <a:rPr lang="th-TH" sz="4800" dirty="0" err="1" smtClean="0">
                <a:solidFill>
                  <a:srgbClr val="CC9900"/>
                </a:solidFill>
                <a:latin typeface="DSN MaiThai" pitchFamily="2" charset="-34"/>
                <a:cs typeface="DSN MaiThai" pitchFamily="2" charset="-34"/>
              </a:rPr>
              <a:t>ยะฮฺ</a:t>
            </a:r>
            <a:r>
              <a:rPr lang="ar-SA" sz="4800" dirty="0" smtClean="0">
                <a:solidFill>
                  <a:srgbClr val="CC9900"/>
                </a:solidFill>
                <a:latin typeface="DSN MaiThai" pitchFamily="2" charset="-34"/>
                <a:cs typeface="DSN MaiThai" pitchFamily="2" charset="-34"/>
              </a:rPr>
              <a:t> 154</a:t>
            </a:r>
            <a:endParaRPr lang="ar-SA" sz="2800" dirty="0" smtClean="0">
              <a:solidFill>
                <a:srgbClr val="CC9900"/>
              </a:solidFill>
              <a:latin typeface="DSN MaiThai" pitchFamily="2" charset="-34"/>
              <a:cs typeface="+mj-cs"/>
            </a:endParaRPr>
          </a:p>
          <a:p>
            <a:pPr algn="ctr"/>
            <a:endParaRPr lang="th-TH" sz="1600" b="1" dirty="0" smtClean="0">
              <a:solidFill>
                <a:srgbClr val="CC9900"/>
              </a:solidFill>
              <a:latin typeface="DSN MaiThai" pitchFamily="2" charset="-34"/>
              <a:cs typeface="DSN MaiThai" pitchFamily="2" charset="-34"/>
            </a:endParaRPr>
          </a:p>
          <a:p>
            <a:pPr algn="ctr"/>
            <a:r>
              <a:rPr lang="th-TH" sz="3600" dirty="0" smtClean="0">
                <a:solidFill>
                  <a:schemeClr val="bg1"/>
                </a:solidFill>
                <a:latin typeface="DSN MaiThai" pitchFamily="2" charset="-34"/>
                <a:cs typeface="DSN MaiThai" pitchFamily="2" charset="-34"/>
              </a:rPr>
              <a:t>วันอังคารที่</a:t>
            </a:r>
            <a:r>
              <a:rPr lang="en-US" sz="3600" dirty="0" smtClean="0">
                <a:solidFill>
                  <a:schemeClr val="bg1"/>
                </a:solidFill>
                <a:latin typeface="DSN MaiThai" pitchFamily="2" charset="-34"/>
                <a:cs typeface="DSN MaiThai" pitchFamily="2" charset="-34"/>
              </a:rPr>
              <a:t> 2 </a:t>
            </a:r>
            <a:r>
              <a:rPr lang="th-TH" sz="3600" dirty="0" smtClean="0">
                <a:solidFill>
                  <a:schemeClr val="bg1"/>
                </a:solidFill>
                <a:latin typeface="DSN MaiThai" pitchFamily="2" charset="-34"/>
                <a:cs typeface="DSN MaiThai" pitchFamily="2" charset="-34"/>
              </a:rPr>
              <a:t>เราะ</a:t>
            </a:r>
            <a:r>
              <a:rPr lang="th-TH" sz="3600" dirty="0" err="1" smtClean="0">
                <a:solidFill>
                  <a:schemeClr val="bg1"/>
                </a:solidFill>
                <a:latin typeface="DSN MaiThai" pitchFamily="2" charset="-34"/>
                <a:cs typeface="DSN MaiThai" pitchFamily="2" charset="-34"/>
              </a:rPr>
              <a:t>บีอุ้ลเอาวัล</a:t>
            </a:r>
            <a:r>
              <a:rPr lang="en-US" sz="3600" dirty="0" smtClean="0">
                <a:solidFill>
                  <a:schemeClr val="bg1"/>
                </a:solidFill>
                <a:latin typeface="DSN MaiThai" pitchFamily="2" charset="-34"/>
                <a:cs typeface="DSN MaiThai" pitchFamily="2" charset="-34"/>
              </a:rPr>
              <a:t> </a:t>
            </a:r>
            <a:r>
              <a:rPr lang="th-TH" sz="3600" dirty="0" smtClean="0">
                <a:solidFill>
                  <a:schemeClr val="bg1"/>
                </a:solidFill>
                <a:latin typeface="DSN MaiThai" pitchFamily="2" charset="-34"/>
                <a:cs typeface="DSN MaiThai" pitchFamily="2" charset="-34"/>
              </a:rPr>
              <a:t>1431</a:t>
            </a:r>
            <a:endParaRPr lang="en-US" sz="3600" dirty="0" smtClean="0">
              <a:solidFill>
                <a:schemeClr val="bg1"/>
              </a:solidFill>
              <a:latin typeface="DSN MaiThai" pitchFamily="2" charset="-34"/>
              <a:cs typeface="DSN MaiThai" pitchFamily="2" charset="-34"/>
            </a:endParaRPr>
          </a:p>
          <a:p>
            <a:pPr algn="ctr"/>
            <a:r>
              <a:rPr lang="th-TH" sz="3600" dirty="0" smtClean="0">
                <a:solidFill>
                  <a:schemeClr val="bg1"/>
                </a:solidFill>
                <a:latin typeface="DSN MaiThai" pitchFamily="2" charset="-34"/>
                <a:cs typeface="DSN MaiThai" pitchFamily="2" charset="-34"/>
              </a:rPr>
              <a:t>16 </a:t>
            </a:r>
            <a:r>
              <a:rPr lang="ar-SA" sz="3600" dirty="0" smtClean="0">
                <a:solidFill>
                  <a:schemeClr val="bg1"/>
                </a:solidFill>
                <a:latin typeface="DSN MaiThai" pitchFamily="2" charset="-34"/>
                <a:cs typeface="DSN MaiThai" pitchFamily="2" charset="-34"/>
              </a:rPr>
              <a:t> </a:t>
            </a:r>
            <a:r>
              <a:rPr lang="th-TH" sz="3600" dirty="0" smtClean="0">
                <a:solidFill>
                  <a:schemeClr val="bg1"/>
                </a:solidFill>
                <a:latin typeface="DSN MaiThai" pitchFamily="2" charset="-34"/>
                <a:cs typeface="DSN MaiThai" pitchFamily="2" charset="-34"/>
              </a:rPr>
              <a:t>กุมภาพันธ์ 2553</a:t>
            </a:r>
            <a:endParaRPr lang="th-TH" sz="3600" dirty="0" smtClean="0">
              <a:solidFill>
                <a:schemeClr val="bg1"/>
              </a:solidFill>
              <a:latin typeface="DSN MaiThai" pitchFamily="2" charset="-34"/>
              <a:cs typeface="DSN MaiThai" pitchFamily="2" charset="-34"/>
            </a:endParaRPr>
          </a:p>
          <a:p>
            <a:pPr algn="ctr"/>
            <a:r>
              <a:rPr lang="th-TH" sz="3600" dirty="0" smtClean="0">
                <a:solidFill>
                  <a:schemeClr val="bg1"/>
                </a:solidFill>
                <a:latin typeface="DSN MaiThai" pitchFamily="2" charset="-34"/>
                <a:cs typeface="DSN MaiThai" pitchFamily="2" charset="-34"/>
              </a:rPr>
              <a:t>ณ </a:t>
            </a:r>
            <a:r>
              <a:rPr lang="th-TH" sz="3600" dirty="0" err="1">
                <a:solidFill>
                  <a:schemeClr val="bg1"/>
                </a:solidFill>
                <a:latin typeface="DSN MaiThai" pitchFamily="2" charset="-34"/>
                <a:cs typeface="DSN MaiThai" pitchFamily="2" charset="-34"/>
              </a:rPr>
              <a:t>มัสญิด</a:t>
            </a:r>
            <a:r>
              <a:rPr lang="th-TH" sz="3600" dirty="0">
                <a:solidFill>
                  <a:schemeClr val="bg1"/>
                </a:solidFill>
                <a:latin typeface="DSN MaiThai" pitchFamily="2" charset="-34"/>
                <a:cs typeface="DSN MaiThai" pitchFamily="2" charset="-34"/>
              </a:rPr>
              <a:t>บ้านตึก</a:t>
            </a:r>
            <a:r>
              <a:rPr lang="th-TH" sz="3600" dirty="0" smtClean="0">
                <a:solidFill>
                  <a:schemeClr val="bg1"/>
                </a:solidFill>
                <a:latin typeface="DSN MaiThai" pitchFamily="2" charset="-34"/>
                <a:cs typeface="DSN MaiThai" pitchFamily="2" charset="-34"/>
              </a:rPr>
              <a:t>ดิน</a:t>
            </a:r>
            <a:endParaRPr lang="th-TH" sz="1400" dirty="0" smtClean="0">
              <a:solidFill>
                <a:schemeClr val="bg1"/>
              </a:solidFill>
              <a:latin typeface="DSN MaiThai" pitchFamily="2" charset="-34"/>
              <a:cs typeface="DSN MaiThai" pitchFamily="2" charset="-34"/>
            </a:endParaRPr>
          </a:p>
        </p:txBody>
      </p:sp>
      <p:sp>
        <p:nvSpPr>
          <p:cNvPr id="5" name="Rectangle 4"/>
          <p:cNvSpPr/>
          <p:nvPr/>
        </p:nvSpPr>
        <p:spPr>
          <a:xfrm>
            <a:off x="7021303" y="6488668"/>
            <a:ext cx="2122697" cy="369332"/>
          </a:xfrm>
          <a:prstGeom prst="rect">
            <a:avLst/>
          </a:prstGeom>
        </p:spPr>
        <p:txBody>
          <a:bodyPr wrap="none">
            <a:spAutoFit/>
          </a:bodyPr>
          <a:lstStyle/>
          <a:p>
            <a:r>
              <a:rPr lang="en-US" b="1" dirty="0" smtClean="0">
                <a:solidFill>
                  <a:schemeClr val="bg1">
                    <a:lumMod val="50000"/>
                  </a:schemeClr>
                </a:solidFill>
                <a:effectLst>
                  <a:outerShdw blurRad="38100" dist="38100" dir="2700000" algn="tl">
                    <a:srgbClr val="000000">
                      <a:alpha val="43137"/>
                    </a:srgbClr>
                  </a:outerShdw>
                </a:effectLst>
                <a:latin typeface="DSN MaiThai" pitchFamily="2" charset="-34"/>
                <a:cs typeface="DSN MaiThai" pitchFamily="2" charset="-34"/>
              </a:rPr>
              <a:t>www.islaminthailand.org</a:t>
            </a:r>
            <a:endParaRPr lang="th-TH" b="1" dirty="0">
              <a:solidFill>
                <a:schemeClr val="bg1">
                  <a:lumMod val="50000"/>
                </a:schemeClr>
              </a:solidFill>
              <a:effectLst>
                <a:outerShdw blurRad="38100" dist="38100" dir="2700000" algn="tl">
                  <a:srgbClr val="000000">
                    <a:alpha val="43137"/>
                  </a:srgbClr>
                </a:outerShdw>
              </a:effectLst>
              <a:latin typeface="DSN MaiThai" pitchFamily="2" charset="-34"/>
              <a:cs typeface="DSN MaiThai" pitchFamily="2" charset="-34"/>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130175"/>
            <a:ext cx="8893175" cy="2290763"/>
          </a:xfrm>
          <a:solidFill>
            <a:schemeClr val="tx1"/>
          </a:solidFill>
        </p:spPr>
        <p:txBody>
          <a:bodyPr>
            <a:normAutofit/>
          </a:bodyPr>
          <a:lstStyle/>
          <a:p>
            <a:pPr algn="r" rtl="1" eaLnBrk="1" hangingPunct="1">
              <a:lnSpc>
                <a:spcPct val="140000"/>
              </a:lnSpc>
            </a:pPr>
            <a:r>
              <a:rPr lang="ar-SA" sz="3200" dirty="0" smtClean="0">
                <a:solidFill>
                  <a:srgbClr val="FF66FF"/>
                </a:solidFill>
                <a:cs typeface="Traditional Arabic" pitchFamily="2" charset="-78"/>
              </a:rPr>
              <a:t>ثُمَّ أَنزَلَ عَلَيْكُم</a:t>
            </a:r>
            <a:r>
              <a:rPr lang="ar-SA" sz="3200" dirty="0" smtClean="0">
                <a:solidFill>
                  <a:schemeClr val="bg1"/>
                </a:solidFill>
                <a:cs typeface="Traditional Arabic" pitchFamily="2" charset="-78"/>
              </a:rPr>
              <a:t> </a:t>
            </a:r>
            <a:r>
              <a:rPr lang="ar-SA" sz="3200" dirty="0" smtClean="0">
                <a:solidFill>
                  <a:srgbClr val="99CCFF"/>
                </a:solidFill>
                <a:cs typeface="Traditional Arabic" pitchFamily="2" charset="-78"/>
              </a:rPr>
              <a:t>مِّن بَعْدِ الْغَمِّ</a:t>
            </a:r>
            <a:r>
              <a:rPr lang="ar-SA" sz="3200" dirty="0" smtClean="0">
                <a:solidFill>
                  <a:schemeClr val="bg1"/>
                </a:solidFill>
                <a:cs typeface="Traditional Arabic" pitchFamily="2" charset="-78"/>
              </a:rPr>
              <a:t> </a:t>
            </a:r>
            <a:r>
              <a:rPr lang="ar-SA" sz="3200" dirty="0" smtClean="0">
                <a:solidFill>
                  <a:srgbClr val="FF66FF"/>
                </a:solidFill>
                <a:cs typeface="Traditional Arabic" pitchFamily="2" charset="-78"/>
              </a:rPr>
              <a:t>أَمَنَةً</a:t>
            </a:r>
            <a:r>
              <a:rPr lang="ar-SA" sz="3200" dirty="0" smtClean="0">
                <a:solidFill>
                  <a:schemeClr val="bg1"/>
                </a:solidFill>
                <a:cs typeface="Traditional Arabic" pitchFamily="2" charset="-78"/>
              </a:rPr>
              <a:t> </a:t>
            </a:r>
            <a:r>
              <a:rPr lang="ar-SA" sz="3200" dirty="0" smtClean="0">
                <a:solidFill>
                  <a:srgbClr val="FFFF99"/>
                </a:solidFill>
                <a:cs typeface="Traditional Arabic" pitchFamily="2" charset="-78"/>
              </a:rPr>
              <a:t>نُّعَاساً يَغْشَى</a:t>
            </a:r>
            <a:r>
              <a:rPr lang="ar-SA" sz="3200" dirty="0" smtClean="0">
                <a:solidFill>
                  <a:schemeClr val="bg1"/>
                </a:solidFill>
                <a:cs typeface="Traditional Arabic" pitchFamily="2" charset="-78"/>
              </a:rPr>
              <a:t> </a:t>
            </a:r>
            <a:r>
              <a:rPr lang="ar-SA" sz="3200" dirty="0" smtClean="0">
                <a:solidFill>
                  <a:srgbClr val="FFC000"/>
                </a:solidFill>
                <a:cs typeface="Traditional Arabic" pitchFamily="2" charset="-78"/>
              </a:rPr>
              <a:t>طَآئِفَةً مِّنكُمْ </a:t>
            </a:r>
            <a:r>
              <a:rPr lang="ar-SA" sz="3200" dirty="0" smtClean="0">
                <a:solidFill>
                  <a:srgbClr val="3366FF"/>
                </a:solidFill>
                <a:cs typeface="Traditional Arabic" pitchFamily="2" charset="-78"/>
              </a:rPr>
              <a:t>وَطَآئِفَةٌ</a:t>
            </a:r>
            <a:r>
              <a:rPr lang="ar-SA" sz="3200" dirty="0" smtClean="0">
                <a:solidFill>
                  <a:schemeClr val="bg1"/>
                </a:solidFill>
                <a:cs typeface="Traditional Arabic" pitchFamily="2" charset="-78"/>
              </a:rPr>
              <a:t> </a:t>
            </a:r>
            <a:r>
              <a:rPr lang="ar-SA" sz="3200" dirty="0" smtClean="0">
                <a:solidFill>
                  <a:srgbClr val="FF9900"/>
                </a:solidFill>
                <a:cs typeface="Traditional Arabic" pitchFamily="2" charset="-78"/>
              </a:rPr>
              <a:t>قَدْ أَهَمَّتْهُمْ</a:t>
            </a:r>
            <a:r>
              <a:rPr lang="ar-SA" sz="3200" dirty="0" smtClean="0">
                <a:solidFill>
                  <a:schemeClr val="bg1"/>
                </a:solidFill>
                <a:cs typeface="Traditional Arabic" pitchFamily="2" charset="-78"/>
              </a:rPr>
              <a:t> </a:t>
            </a:r>
            <a:r>
              <a:rPr lang="ar-SA" sz="3200" dirty="0" smtClean="0">
                <a:solidFill>
                  <a:srgbClr val="CC99FF"/>
                </a:solidFill>
                <a:cs typeface="Traditional Arabic" pitchFamily="2" charset="-78"/>
              </a:rPr>
              <a:t>أَنفُسُهُمْ</a:t>
            </a:r>
            <a:r>
              <a:rPr lang="ar-SA" sz="3200" dirty="0" smtClean="0">
                <a:solidFill>
                  <a:schemeClr val="bg1"/>
                </a:solidFill>
                <a:cs typeface="Traditional Arabic" pitchFamily="2" charset="-78"/>
              </a:rPr>
              <a:t> </a:t>
            </a:r>
            <a:r>
              <a:rPr lang="ar-SA" sz="3200" dirty="0" smtClean="0">
                <a:solidFill>
                  <a:srgbClr val="00CC66"/>
                </a:solidFill>
                <a:cs typeface="Traditional Arabic" pitchFamily="2" charset="-78"/>
              </a:rPr>
              <a:t>يَظُنُّونَ بِاللّهِ</a:t>
            </a:r>
            <a:r>
              <a:rPr lang="ar-SA" sz="3200" dirty="0" smtClean="0">
                <a:solidFill>
                  <a:schemeClr val="bg1"/>
                </a:solidFill>
                <a:cs typeface="Traditional Arabic" pitchFamily="2" charset="-78"/>
              </a:rPr>
              <a:t> </a:t>
            </a:r>
            <a:r>
              <a:rPr lang="ar-SA" sz="3200" dirty="0" smtClean="0">
                <a:solidFill>
                  <a:srgbClr val="CC9900"/>
                </a:solidFill>
                <a:cs typeface="Traditional Arabic" pitchFamily="2" charset="-78"/>
              </a:rPr>
              <a:t>غَيْرَ الْحَقِّ</a:t>
            </a:r>
            <a:r>
              <a:rPr lang="ar-SA" sz="3200" dirty="0" smtClean="0">
                <a:solidFill>
                  <a:schemeClr val="bg1"/>
                </a:solidFill>
                <a:cs typeface="Traditional Arabic" pitchFamily="2" charset="-78"/>
              </a:rPr>
              <a:t> </a:t>
            </a:r>
            <a:r>
              <a:rPr lang="ar-SA" sz="3200" dirty="0" smtClean="0">
                <a:solidFill>
                  <a:srgbClr val="99CCFF"/>
                </a:solidFill>
                <a:cs typeface="Traditional Arabic" pitchFamily="2" charset="-78"/>
              </a:rPr>
              <a:t>ظَنَّ الْجَاهِلِيَّةِ</a:t>
            </a:r>
            <a:r>
              <a:rPr lang="ar-SA" sz="3200" dirty="0" smtClean="0">
                <a:solidFill>
                  <a:schemeClr val="bg1"/>
                </a:solidFill>
                <a:cs typeface="Traditional Arabic" pitchFamily="2" charset="-78"/>
              </a:rPr>
              <a:t> </a:t>
            </a:r>
            <a:r>
              <a:rPr lang="ar-SA" sz="3200" dirty="0" smtClean="0">
                <a:solidFill>
                  <a:srgbClr val="FF9900"/>
                </a:solidFill>
                <a:cs typeface="Traditional Arabic" pitchFamily="2" charset="-78"/>
              </a:rPr>
              <a:t>يَقُولُونَ </a:t>
            </a:r>
            <a:r>
              <a:rPr lang="ar-SA" sz="3200" dirty="0" smtClean="0">
                <a:solidFill>
                  <a:srgbClr val="00B0F0"/>
                </a:solidFill>
                <a:cs typeface="Traditional Arabic" pitchFamily="2" charset="-78"/>
              </a:rPr>
              <a:t>هَل لَّنَا </a:t>
            </a:r>
            <a:r>
              <a:rPr lang="ar-SA" sz="3200" dirty="0" smtClean="0">
                <a:solidFill>
                  <a:srgbClr val="FF99FF"/>
                </a:solidFill>
                <a:cs typeface="Traditional Arabic" pitchFamily="2" charset="-78"/>
              </a:rPr>
              <a:t>مِنَ الأَمْرِ مِن شَيْءٍ</a:t>
            </a:r>
            <a:r>
              <a:rPr lang="ar-SA" sz="3200" dirty="0" smtClean="0">
                <a:solidFill>
                  <a:schemeClr val="bg1"/>
                </a:solidFill>
                <a:cs typeface="Traditional Arabic" pitchFamily="2" charset="-78"/>
              </a:rPr>
              <a:t> </a:t>
            </a:r>
            <a:r>
              <a:rPr lang="en-US" sz="3200" dirty="0" smtClean="0">
                <a:solidFill>
                  <a:schemeClr val="bg1"/>
                </a:solidFill>
                <a:cs typeface="Traditional Arabic" pitchFamily="2" charset="-78"/>
              </a:rPr>
              <a:t/>
            </a:r>
            <a:br>
              <a:rPr lang="en-US" sz="3200" dirty="0" smtClean="0">
                <a:solidFill>
                  <a:schemeClr val="bg1"/>
                </a:solidFill>
                <a:cs typeface="Traditional Arabic" pitchFamily="2" charset="-78"/>
              </a:rPr>
            </a:br>
            <a:r>
              <a:rPr lang="ar-SA" sz="3200" dirty="0" smtClean="0">
                <a:solidFill>
                  <a:srgbClr val="CC99FF"/>
                </a:solidFill>
                <a:cs typeface="Traditional Arabic" pitchFamily="2" charset="-78"/>
              </a:rPr>
              <a:t>قُلْ</a:t>
            </a:r>
            <a:r>
              <a:rPr lang="ar-SA" sz="3200" dirty="0" smtClean="0">
                <a:solidFill>
                  <a:schemeClr val="bg1"/>
                </a:solidFill>
                <a:cs typeface="Traditional Arabic" pitchFamily="2" charset="-78"/>
              </a:rPr>
              <a:t> </a:t>
            </a:r>
            <a:r>
              <a:rPr lang="ar-SA" sz="3200" dirty="0" smtClean="0">
                <a:solidFill>
                  <a:srgbClr val="FFFF99"/>
                </a:solidFill>
                <a:cs typeface="Traditional Arabic" pitchFamily="2" charset="-78"/>
              </a:rPr>
              <a:t>إِنَّ الأَمْرَ كُلَّهُ</a:t>
            </a:r>
            <a:r>
              <a:rPr lang="ar-SA" sz="3200" dirty="0" smtClean="0">
                <a:solidFill>
                  <a:schemeClr val="bg1"/>
                </a:solidFill>
                <a:cs typeface="Traditional Arabic" pitchFamily="2" charset="-78"/>
              </a:rPr>
              <a:t> </a:t>
            </a:r>
            <a:r>
              <a:rPr lang="ar-SA" sz="3200" dirty="0" smtClean="0">
                <a:solidFill>
                  <a:srgbClr val="FF9900"/>
                </a:solidFill>
                <a:cs typeface="Traditional Arabic" pitchFamily="2" charset="-78"/>
              </a:rPr>
              <a:t>لِلَّهِ</a:t>
            </a:r>
            <a:r>
              <a:rPr lang="ar-SA" sz="3200" dirty="0" smtClean="0">
                <a:solidFill>
                  <a:schemeClr val="bg1"/>
                </a:solidFill>
                <a:cs typeface="Traditional Arabic" pitchFamily="2" charset="-78"/>
              </a:rPr>
              <a:t>  </a:t>
            </a:r>
            <a:r>
              <a:rPr lang="ar-SA" sz="3200" dirty="0" smtClean="0">
                <a:solidFill>
                  <a:srgbClr val="3366FF"/>
                </a:solidFill>
                <a:cs typeface="Traditional Arabic" pitchFamily="2" charset="-78"/>
              </a:rPr>
              <a:t>يُخْفُونَ فِي أَنفُسِهِم</a:t>
            </a:r>
            <a:r>
              <a:rPr lang="ar-SA" sz="3200" dirty="0" smtClean="0">
                <a:solidFill>
                  <a:schemeClr val="bg1"/>
                </a:solidFill>
                <a:cs typeface="Traditional Arabic" pitchFamily="2" charset="-78"/>
              </a:rPr>
              <a:t> </a:t>
            </a:r>
            <a:r>
              <a:rPr lang="ar-SA" sz="3200" dirty="0" smtClean="0">
                <a:solidFill>
                  <a:srgbClr val="D60093"/>
                </a:solidFill>
                <a:cs typeface="Traditional Arabic" pitchFamily="2" charset="-78"/>
              </a:rPr>
              <a:t>مَّا لاَ يُبْدُونَ لَكَ</a:t>
            </a:r>
            <a:r>
              <a:rPr lang="ar-SA" sz="3200" dirty="0" smtClean="0">
                <a:solidFill>
                  <a:schemeClr val="bg1"/>
                </a:solidFill>
                <a:cs typeface="Traditional Arabic" pitchFamily="2" charset="-78"/>
              </a:rPr>
              <a:t> ... </a:t>
            </a:r>
            <a:r>
              <a:rPr lang="en-US" sz="3200" b="0" dirty="0" smtClean="0">
                <a:solidFill>
                  <a:schemeClr val="bg1"/>
                </a:solidFill>
                <a:cs typeface="Traditional Arabic" pitchFamily="2" charset="-78"/>
              </a:rPr>
              <a:t>﴿</a:t>
            </a:r>
            <a:r>
              <a:rPr lang="ar-SA" sz="3200" b="0" dirty="0" smtClean="0">
                <a:solidFill>
                  <a:schemeClr val="bg1"/>
                </a:solidFill>
                <a:cs typeface="Traditional Arabic" pitchFamily="2" charset="-78"/>
              </a:rPr>
              <a:t>١٥٤</a:t>
            </a:r>
            <a:r>
              <a:rPr lang="en-US" sz="3200" b="0" dirty="0" smtClean="0">
                <a:solidFill>
                  <a:schemeClr val="bg1"/>
                </a:solidFill>
                <a:cs typeface="Traditional Arabic" pitchFamily="2" charset="-78"/>
              </a:rPr>
              <a:t>﴾</a:t>
            </a:r>
            <a:endParaRPr lang="th-TH" sz="3200" dirty="0" smtClean="0">
              <a:solidFill>
                <a:schemeClr val="bg1"/>
              </a:solidFill>
            </a:endParaRPr>
          </a:p>
        </p:txBody>
      </p:sp>
      <p:sp>
        <p:nvSpPr>
          <p:cNvPr id="10243" name="Rectangle 3"/>
          <p:cNvSpPr>
            <a:spLocks noGrp="1" noChangeArrowheads="1"/>
          </p:cNvSpPr>
          <p:nvPr>
            <p:ph type="body" idx="1"/>
          </p:nvPr>
        </p:nvSpPr>
        <p:spPr>
          <a:xfrm>
            <a:off x="323850" y="2492375"/>
            <a:ext cx="8640763" cy="4176713"/>
          </a:xfrm>
          <a:solidFill>
            <a:schemeClr val="tx1"/>
          </a:solidFill>
        </p:spPr>
        <p:txBody>
          <a:bodyPr/>
          <a:lstStyle/>
          <a:p>
            <a:pPr marL="0" indent="0" eaLnBrk="1" hangingPunct="1">
              <a:lnSpc>
                <a:spcPct val="110000"/>
              </a:lnSpc>
              <a:buFontTx/>
              <a:buNone/>
            </a:pPr>
            <a:r>
              <a:rPr lang="en-US" sz="3000" dirty="0" smtClean="0">
                <a:solidFill>
                  <a:schemeClr val="bg1"/>
                </a:solidFill>
              </a:rPr>
              <a:t>154</a:t>
            </a:r>
            <a:r>
              <a:rPr lang="th-TH" sz="3000" dirty="0" smtClean="0">
                <a:solidFill>
                  <a:schemeClr val="bg1"/>
                </a:solidFill>
              </a:rPr>
              <a:t>. </a:t>
            </a:r>
            <a:r>
              <a:rPr lang="th-TH" sz="3000" dirty="0" smtClean="0">
                <a:solidFill>
                  <a:srgbClr val="FF66FF"/>
                </a:solidFill>
              </a:rPr>
              <a:t>แล้วพระองค์ก็ทรงประทานแก่พวกเจ้า</a:t>
            </a:r>
            <a:r>
              <a:rPr lang="th-TH" sz="3000" dirty="0" smtClean="0">
                <a:solidFill>
                  <a:schemeClr val="bg1"/>
                </a:solidFill>
              </a:rPr>
              <a:t> </a:t>
            </a:r>
            <a:r>
              <a:rPr lang="th-TH" sz="3000" dirty="0" smtClean="0">
                <a:solidFill>
                  <a:srgbClr val="FF66FF"/>
                </a:solidFill>
              </a:rPr>
              <a:t>ซึ่งความปลอดภัย</a:t>
            </a:r>
            <a:r>
              <a:rPr lang="th-TH" sz="3000" dirty="0" smtClean="0">
                <a:solidFill>
                  <a:schemeClr val="bg1"/>
                </a:solidFill>
              </a:rPr>
              <a:t> </a:t>
            </a:r>
            <a:r>
              <a:rPr lang="th-TH" sz="3000" dirty="0" smtClean="0">
                <a:solidFill>
                  <a:srgbClr val="99CCFF"/>
                </a:solidFill>
              </a:rPr>
              <a:t>หลังจากความเศร้าโศกนั้น</a:t>
            </a:r>
            <a:r>
              <a:rPr lang="th-TH" sz="3000" dirty="0" smtClean="0">
                <a:solidFill>
                  <a:schemeClr val="bg1"/>
                </a:solidFill>
              </a:rPr>
              <a:t> </a:t>
            </a:r>
            <a:r>
              <a:rPr lang="th-TH" sz="3000" dirty="0" smtClean="0">
                <a:solidFill>
                  <a:srgbClr val="FFFF99"/>
                </a:solidFill>
              </a:rPr>
              <a:t>คือให้มีการงีบหลับครอบคลุม</a:t>
            </a:r>
            <a:r>
              <a:rPr lang="th-TH" sz="3000" dirty="0" smtClean="0">
                <a:solidFill>
                  <a:srgbClr val="FFC000"/>
                </a:solidFill>
              </a:rPr>
              <a:t>กลุ่มหนึ่งในหมู่พวกเจ้า </a:t>
            </a:r>
            <a:endParaRPr lang="en-US" sz="3000" dirty="0" smtClean="0">
              <a:solidFill>
                <a:srgbClr val="FFC000"/>
              </a:solidFill>
            </a:endParaRPr>
          </a:p>
          <a:p>
            <a:pPr marL="0" indent="0">
              <a:lnSpc>
                <a:spcPct val="110000"/>
              </a:lnSpc>
              <a:buNone/>
            </a:pPr>
            <a:r>
              <a:rPr lang="th-TH" sz="3000" dirty="0" smtClean="0">
                <a:solidFill>
                  <a:srgbClr val="3366FF"/>
                </a:solidFill>
              </a:rPr>
              <a:t>และอีกกลุ่มหนึ่งนั้น</a:t>
            </a:r>
            <a:r>
              <a:rPr lang="th-TH" sz="3000" dirty="0" smtClean="0">
                <a:solidFill>
                  <a:srgbClr val="CC99FF"/>
                </a:solidFill>
              </a:rPr>
              <a:t>ตัวของพวกเขาเอง</a:t>
            </a:r>
            <a:r>
              <a:rPr lang="th-TH" sz="3000" dirty="0" smtClean="0">
                <a:solidFill>
                  <a:srgbClr val="FF9900"/>
                </a:solidFill>
              </a:rPr>
              <a:t>ทำให้พวกเขากระวนกระวายใจ</a:t>
            </a:r>
            <a:endParaRPr lang="th-TH" sz="3000" dirty="0" smtClean="0">
              <a:solidFill>
                <a:schemeClr val="bg1"/>
              </a:solidFill>
            </a:endParaRPr>
          </a:p>
          <a:p>
            <a:pPr marL="0" indent="0" eaLnBrk="1" hangingPunct="1">
              <a:lnSpc>
                <a:spcPct val="110000"/>
              </a:lnSpc>
              <a:spcBef>
                <a:spcPct val="0"/>
              </a:spcBef>
              <a:buFontTx/>
              <a:buNone/>
            </a:pPr>
            <a:r>
              <a:rPr lang="th-TH" sz="3000" dirty="0" smtClean="0">
                <a:solidFill>
                  <a:srgbClr val="00CC66"/>
                </a:solidFill>
              </a:rPr>
              <a:t>พวกเขากล่าวหา</a:t>
            </a:r>
            <a:r>
              <a:rPr lang="th-TH" sz="3000" dirty="0" err="1" smtClean="0">
                <a:solidFill>
                  <a:srgbClr val="00CC66"/>
                </a:solidFill>
              </a:rPr>
              <a:t>อัลลอฮฺ</a:t>
            </a:r>
            <a:r>
              <a:rPr lang="th-TH" sz="3000" dirty="0" smtClean="0">
                <a:solidFill>
                  <a:schemeClr val="bg1"/>
                </a:solidFill>
              </a:rPr>
              <a:t> </a:t>
            </a:r>
            <a:r>
              <a:rPr lang="th-TH" sz="3000" dirty="0" smtClean="0">
                <a:solidFill>
                  <a:srgbClr val="CC9900"/>
                </a:solidFill>
              </a:rPr>
              <a:t>โดยปราศจากความเป็นธรรม</a:t>
            </a:r>
            <a:r>
              <a:rPr lang="th-TH" sz="3000" dirty="0" smtClean="0">
                <a:solidFill>
                  <a:srgbClr val="99CCFF"/>
                </a:solidFill>
              </a:rPr>
              <a:t>อย่างพวกสมัยงมงาย (</a:t>
            </a:r>
            <a:r>
              <a:rPr lang="th-TH" sz="3000" dirty="0" err="1" smtClean="0">
                <a:solidFill>
                  <a:srgbClr val="99CCFF"/>
                </a:solidFill>
              </a:rPr>
              <a:t>อัลญาฮิ</a:t>
            </a:r>
            <a:r>
              <a:rPr lang="th-TH" sz="3000" dirty="0" smtClean="0">
                <a:solidFill>
                  <a:srgbClr val="99CCFF"/>
                </a:solidFill>
              </a:rPr>
              <a:t>ลี</a:t>
            </a:r>
            <a:r>
              <a:rPr lang="th-TH" sz="3000" dirty="0" err="1" smtClean="0">
                <a:solidFill>
                  <a:srgbClr val="99CCFF"/>
                </a:solidFill>
              </a:rPr>
              <a:t>ยะฮฺ</a:t>
            </a:r>
            <a:r>
              <a:rPr lang="th-TH" sz="3000" dirty="0" smtClean="0">
                <a:solidFill>
                  <a:srgbClr val="99CCFF"/>
                </a:solidFill>
              </a:rPr>
              <a:t>)</a:t>
            </a:r>
            <a:r>
              <a:rPr lang="en-US" sz="3000" dirty="0" smtClean="0">
                <a:solidFill>
                  <a:srgbClr val="99CCFF"/>
                </a:solidFill>
              </a:rPr>
              <a:t> </a:t>
            </a:r>
            <a:r>
              <a:rPr lang="th-TH" sz="3000" dirty="0" smtClean="0">
                <a:solidFill>
                  <a:schemeClr val="bg1"/>
                </a:solidFill>
              </a:rPr>
              <a:t> </a:t>
            </a:r>
            <a:r>
              <a:rPr lang="th-TH" sz="3000" dirty="0" smtClean="0">
                <a:solidFill>
                  <a:srgbClr val="FF9900"/>
                </a:solidFill>
              </a:rPr>
              <a:t>พวกเขากล่าวว่า</a:t>
            </a:r>
            <a:r>
              <a:rPr lang="th-TH" sz="3000" dirty="0" smtClean="0">
                <a:solidFill>
                  <a:schemeClr val="bg1"/>
                </a:solidFill>
              </a:rPr>
              <a:t> </a:t>
            </a:r>
            <a:r>
              <a:rPr lang="th-TH" sz="3000" dirty="0" smtClean="0">
                <a:solidFill>
                  <a:srgbClr val="FF99FF"/>
                </a:solidFill>
              </a:rPr>
              <a:t>มีสิ่งหนึ่งสิ่งใดจากกิจการนั้น</a:t>
            </a:r>
            <a:r>
              <a:rPr lang="th-TH" sz="3000" dirty="0" smtClean="0">
                <a:solidFill>
                  <a:srgbClr val="00B0F0"/>
                </a:solidFill>
              </a:rPr>
              <a:t>เป็นสิทธิของเราบ้างไหม</a:t>
            </a:r>
            <a:r>
              <a:rPr lang="en-US" sz="3000" dirty="0" smtClean="0">
                <a:solidFill>
                  <a:srgbClr val="00B0F0"/>
                </a:solidFill>
              </a:rPr>
              <a:t>?</a:t>
            </a:r>
            <a:r>
              <a:rPr lang="th-TH" sz="3000" dirty="0" smtClean="0">
                <a:solidFill>
                  <a:srgbClr val="00B0F0"/>
                </a:solidFill>
              </a:rPr>
              <a:t>  </a:t>
            </a:r>
            <a:r>
              <a:rPr lang="th-TH" sz="3000" dirty="0" smtClean="0">
                <a:solidFill>
                  <a:srgbClr val="CC99FF"/>
                </a:solidFill>
              </a:rPr>
              <a:t>จงกล่าวเถิด (</a:t>
            </a:r>
            <a:r>
              <a:rPr lang="th-TH" sz="3000" dirty="0" err="1" smtClean="0">
                <a:solidFill>
                  <a:srgbClr val="CC99FF"/>
                </a:solidFill>
              </a:rPr>
              <a:t>มุฮัม</a:t>
            </a:r>
            <a:r>
              <a:rPr lang="th-TH" sz="3000" dirty="0" smtClean="0">
                <a:solidFill>
                  <a:srgbClr val="CC99FF"/>
                </a:solidFill>
              </a:rPr>
              <a:t>มัด) ว่า</a:t>
            </a:r>
            <a:r>
              <a:rPr lang="th-TH" sz="3000" dirty="0" smtClean="0">
                <a:solidFill>
                  <a:schemeClr val="bg1"/>
                </a:solidFill>
              </a:rPr>
              <a:t> </a:t>
            </a:r>
            <a:r>
              <a:rPr lang="th-TH" sz="3000" dirty="0" smtClean="0">
                <a:solidFill>
                  <a:srgbClr val="FFFF99"/>
                </a:solidFill>
              </a:rPr>
              <a:t>แท้จริง กิจการนั้นทั้งหมด</a:t>
            </a:r>
            <a:r>
              <a:rPr lang="th-TH" sz="3000" dirty="0" smtClean="0">
                <a:solidFill>
                  <a:srgbClr val="FF9900"/>
                </a:solidFill>
              </a:rPr>
              <a:t>เป็นสิทธิ</a:t>
            </a:r>
            <a:r>
              <a:rPr lang="th-TH" sz="3000" dirty="0" err="1" smtClean="0">
                <a:solidFill>
                  <a:srgbClr val="FF9900"/>
                </a:solidFill>
              </a:rPr>
              <a:t>ของอัลลอฮฺ</a:t>
            </a:r>
            <a:r>
              <a:rPr lang="th-TH" sz="3000" dirty="0" smtClean="0">
                <a:solidFill>
                  <a:srgbClr val="FF9900"/>
                </a:solidFill>
              </a:rPr>
              <a:t>เท่านั้น</a:t>
            </a:r>
            <a:r>
              <a:rPr lang="th-TH" sz="3000" dirty="0" smtClean="0">
                <a:solidFill>
                  <a:schemeClr val="bg1"/>
                </a:solidFill>
              </a:rPr>
              <a:t>  </a:t>
            </a:r>
            <a:r>
              <a:rPr lang="th-TH" sz="3000" dirty="0" smtClean="0">
                <a:solidFill>
                  <a:srgbClr val="3366FF"/>
                </a:solidFill>
              </a:rPr>
              <a:t>พวกเขาปกปิดไว้ในใจของพวกเขา</a:t>
            </a:r>
            <a:r>
              <a:rPr lang="th-TH" sz="3000" dirty="0" smtClean="0">
                <a:solidFill>
                  <a:schemeClr val="bg1"/>
                </a:solidFill>
              </a:rPr>
              <a:t> </a:t>
            </a:r>
            <a:r>
              <a:rPr lang="th-TH" sz="3000" dirty="0" smtClean="0">
                <a:solidFill>
                  <a:srgbClr val="D60093"/>
                </a:solidFill>
              </a:rPr>
              <a:t>สิ่งซึ่งพวกเขาจะไม่เปิดเผยแก่เจ้า</a:t>
            </a:r>
            <a:r>
              <a:rPr lang="th-TH" sz="3000" dirty="0" smtClean="0">
                <a:solidFill>
                  <a:schemeClr val="bg1"/>
                </a:solidFill>
              </a:rPr>
              <a:t>...</a:t>
            </a:r>
          </a:p>
        </p:txBody>
      </p:sp>
      <p:grpSp>
        <p:nvGrpSpPr>
          <p:cNvPr id="2" name="Group 7"/>
          <p:cNvGrpSpPr>
            <a:grpSpLocks/>
          </p:cNvGrpSpPr>
          <p:nvPr/>
        </p:nvGrpSpPr>
        <p:grpSpPr bwMode="auto">
          <a:xfrm>
            <a:off x="381000" y="152400"/>
            <a:ext cx="8640763" cy="3400424"/>
            <a:chOff x="204" y="119"/>
            <a:chExt cx="5443" cy="2142"/>
          </a:xfrm>
        </p:grpSpPr>
        <p:sp>
          <p:nvSpPr>
            <p:cNvPr id="10265" name="Rectangle 4"/>
            <p:cNvSpPr>
              <a:spLocks noChangeArrowheads="1"/>
            </p:cNvSpPr>
            <p:nvPr/>
          </p:nvSpPr>
          <p:spPr bwMode="auto">
            <a:xfrm>
              <a:off x="1596" y="119"/>
              <a:ext cx="4051" cy="499"/>
            </a:xfrm>
            <a:prstGeom prst="rect">
              <a:avLst/>
            </a:prstGeom>
            <a:noFill/>
            <a:ln w="57150">
              <a:solidFill>
                <a:srgbClr val="CC3300"/>
              </a:solidFill>
              <a:miter lim="800000"/>
              <a:headEnd/>
              <a:tailEnd/>
            </a:ln>
          </p:spPr>
          <p:txBody>
            <a:bodyPr wrap="none" anchor="ctr"/>
            <a:lstStyle/>
            <a:p>
              <a:endParaRPr lang="en-US"/>
            </a:p>
          </p:txBody>
        </p:sp>
        <p:sp>
          <p:nvSpPr>
            <p:cNvPr id="10266" name="Rectangle 5"/>
            <p:cNvSpPr>
              <a:spLocks noChangeArrowheads="1"/>
            </p:cNvSpPr>
            <p:nvPr/>
          </p:nvSpPr>
          <p:spPr bwMode="auto">
            <a:xfrm>
              <a:off x="636" y="1625"/>
              <a:ext cx="4980" cy="318"/>
            </a:xfrm>
            <a:prstGeom prst="rect">
              <a:avLst/>
            </a:prstGeom>
            <a:noFill/>
            <a:ln w="57150">
              <a:solidFill>
                <a:srgbClr val="CC3300"/>
              </a:solidFill>
              <a:miter lim="800000"/>
              <a:headEnd/>
              <a:tailEnd/>
            </a:ln>
          </p:spPr>
          <p:txBody>
            <a:bodyPr wrap="none" anchor="ctr"/>
            <a:lstStyle/>
            <a:p>
              <a:endParaRPr lang="en-US"/>
            </a:p>
          </p:txBody>
        </p:sp>
        <p:sp>
          <p:nvSpPr>
            <p:cNvPr id="10267" name="Rectangle 6"/>
            <p:cNvSpPr>
              <a:spLocks noChangeArrowheads="1"/>
            </p:cNvSpPr>
            <p:nvPr/>
          </p:nvSpPr>
          <p:spPr bwMode="auto">
            <a:xfrm>
              <a:off x="204" y="1943"/>
              <a:ext cx="3936" cy="318"/>
            </a:xfrm>
            <a:prstGeom prst="rect">
              <a:avLst/>
            </a:prstGeom>
            <a:noFill/>
            <a:ln w="57150">
              <a:solidFill>
                <a:srgbClr val="CC3300"/>
              </a:solidFill>
              <a:miter lim="800000"/>
              <a:headEnd/>
              <a:tailEnd/>
            </a:ln>
          </p:spPr>
          <p:txBody>
            <a:bodyPr wrap="none" anchor="ctr"/>
            <a:lstStyle/>
            <a:p>
              <a:endParaRPr lang="en-US"/>
            </a:p>
          </p:txBody>
        </p:sp>
      </p:grpSp>
      <p:grpSp>
        <p:nvGrpSpPr>
          <p:cNvPr id="3" name="Group 11"/>
          <p:cNvGrpSpPr>
            <a:grpSpLocks/>
          </p:cNvGrpSpPr>
          <p:nvPr/>
        </p:nvGrpSpPr>
        <p:grpSpPr bwMode="auto">
          <a:xfrm>
            <a:off x="400050" y="188913"/>
            <a:ext cx="8564563" cy="1439862"/>
            <a:chOff x="252" y="119"/>
            <a:chExt cx="5395" cy="907"/>
          </a:xfrm>
        </p:grpSpPr>
        <p:sp>
          <p:nvSpPr>
            <p:cNvPr id="10263" name="Rectangle 8"/>
            <p:cNvSpPr>
              <a:spLocks noChangeArrowheads="1"/>
            </p:cNvSpPr>
            <p:nvPr/>
          </p:nvSpPr>
          <p:spPr bwMode="auto">
            <a:xfrm>
              <a:off x="252" y="119"/>
              <a:ext cx="1476" cy="499"/>
            </a:xfrm>
            <a:prstGeom prst="rect">
              <a:avLst/>
            </a:prstGeom>
            <a:noFill/>
            <a:ln w="57150">
              <a:solidFill>
                <a:srgbClr val="CC3300"/>
              </a:solidFill>
              <a:miter lim="800000"/>
              <a:headEnd/>
              <a:tailEnd/>
            </a:ln>
          </p:spPr>
          <p:txBody>
            <a:bodyPr wrap="none" anchor="ctr"/>
            <a:lstStyle/>
            <a:p>
              <a:endParaRPr lang="en-US"/>
            </a:p>
          </p:txBody>
        </p:sp>
        <p:sp>
          <p:nvSpPr>
            <p:cNvPr id="10264" name="Rectangle 9"/>
            <p:cNvSpPr>
              <a:spLocks noChangeArrowheads="1"/>
            </p:cNvSpPr>
            <p:nvPr/>
          </p:nvSpPr>
          <p:spPr bwMode="auto">
            <a:xfrm>
              <a:off x="4967" y="527"/>
              <a:ext cx="680" cy="499"/>
            </a:xfrm>
            <a:prstGeom prst="rect">
              <a:avLst/>
            </a:prstGeom>
            <a:noFill/>
            <a:ln w="57150">
              <a:solidFill>
                <a:srgbClr val="CC3300"/>
              </a:solidFill>
              <a:miter lim="800000"/>
              <a:headEnd/>
              <a:tailEnd/>
            </a:ln>
          </p:spPr>
          <p:txBody>
            <a:bodyPr wrap="none" anchor="ctr"/>
            <a:lstStyle/>
            <a:p>
              <a:endParaRPr lang="en-US"/>
            </a:p>
          </p:txBody>
        </p:sp>
      </p:grpSp>
      <p:sp>
        <p:nvSpPr>
          <p:cNvPr id="493578" name="Rectangle 10"/>
          <p:cNvSpPr>
            <a:spLocks noChangeArrowheads="1"/>
          </p:cNvSpPr>
          <p:nvPr/>
        </p:nvSpPr>
        <p:spPr bwMode="auto">
          <a:xfrm>
            <a:off x="250825" y="3538538"/>
            <a:ext cx="7292975" cy="576262"/>
          </a:xfrm>
          <a:prstGeom prst="rect">
            <a:avLst/>
          </a:prstGeom>
          <a:noFill/>
          <a:ln w="57150">
            <a:solidFill>
              <a:srgbClr val="CC3300"/>
            </a:solidFill>
            <a:miter lim="800000"/>
            <a:headEnd/>
            <a:tailEnd/>
          </a:ln>
        </p:spPr>
        <p:txBody>
          <a:bodyPr wrap="none" anchor="ctr"/>
          <a:lstStyle/>
          <a:p>
            <a:endParaRPr lang="en-US"/>
          </a:p>
        </p:txBody>
      </p:sp>
      <p:grpSp>
        <p:nvGrpSpPr>
          <p:cNvPr id="4" name="Group 14"/>
          <p:cNvGrpSpPr>
            <a:grpSpLocks/>
          </p:cNvGrpSpPr>
          <p:nvPr/>
        </p:nvGrpSpPr>
        <p:grpSpPr bwMode="auto">
          <a:xfrm>
            <a:off x="250825" y="4115478"/>
            <a:ext cx="8718550" cy="989919"/>
            <a:chOff x="158" y="2640"/>
            <a:chExt cx="5492" cy="563"/>
          </a:xfrm>
        </p:grpSpPr>
        <p:sp>
          <p:nvSpPr>
            <p:cNvPr id="10261" name="Rectangle 12"/>
            <p:cNvSpPr>
              <a:spLocks noChangeArrowheads="1"/>
            </p:cNvSpPr>
            <p:nvPr/>
          </p:nvSpPr>
          <p:spPr bwMode="auto">
            <a:xfrm>
              <a:off x="192" y="2640"/>
              <a:ext cx="5458" cy="303"/>
            </a:xfrm>
            <a:prstGeom prst="rect">
              <a:avLst/>
            </a:prstGeom>
            <a:noFill/>
            <a:ln w="57150">
              <a:solidFill>
                <a:srgbClr val="CC3300"/>
              </a:solidFill>
              <a:miter lim="800000"/>
              <a:headEnd/>
              <a:tailEnd/>
            </a:ln>
          </p:spPr>
          <p:txBody>
            <a:bodyPr wrap="none" anchor="ctr"/>
            <a:lstStyle/>
            <a:p>
              <a:endParaRPr lang="en-US"/>
            </a:p>
          </p:txBody>
        </p:sp>
        <p:sp>
          <p:nvSpPr>
            <p:cNvPr id="10262" name="Rectangle 13"/>
            <p:cNvSpPr>
              <a:spLocks noChangeArrowheads="1"/>
            </p:cNvSpPr>
            <p:nvPr/>
          </p:nvSpPr>
          <p:spPr bwMode="auto">
            <a:xfrm>
              <a:off x="158" y="2943"/>
              <a:ext cx="658" cy="260"/>
            </a:xfrm>
            <a:prstGeom prst="rect">
              <a:avLst/>
            </a:prstGeom>
            <a:noFill/>
            <a:ln w="57150">
              <a:solidFill>
                <a:srgbClr val="CC3300"/>
              </a:solidFill>
              <a:miter lim="800000"/>
              <a:headEnd/>
              <a:tailEnd/>
            </a:ln>
          </p:spPr>
          <p:txBody>
            <a:bodyPr wrap="none" anchor="ctr"/>
            <a:lstStyle/>
            <a:p>
              <a:endParaRPr lang="en-US"/>
            </a:p>
          </p:txBody>
        </p:sp>
      </p:grpSp>
      <p:sp>
        <p:nvSpPr>
          <p:cNvPr id="493583" name="Rectangle 15"/>
          <p:cNvSpPr>
            <a:spLocks noChangeArrowheads="1"/>
          </p:cNvSpPr>
          <p:nvPr/>
        </p:nvSpPr>
        <p:spPr bwMode="auto">
          <a:xfrm>
            <a:off x="4191000" y="908050"/>
            <a:ext cx="3836988" cy="720725"/>
          </a:xfrm>
          <a:prstGeom prst="rect">
            <a:avLst/>
          </a:prstGeom>
          <a:noFill/>
          <a:ln w="57150">
            <a:solidFill>
              <a:srgbClr val="CC3300"/>
            </a:solidFill>
            <a:miter lim="800000"/>
            <a:headEnd/>
            <a:tailEnd/>
          </a:ln>
        </p:spPr>
        <p:txBody>
          <a:bodyPr wrap="none" anchor="ctr"/>
          <a:lstStyle/>
          <a:p>
            <a:endParaRPr lang="en-US"/>
          </a:p>
        </p:txBody>
      </p:sp>
      <p:grpSp>
        <p:nvGrpSpPr>
          <p:cNvPr id="5" name="Group 19"/>
          <p:cNvGrpSpPr>
            <a:grpSpLocks/>
          </p:cNvGrpSpPr>
          <p:nvPr/>
        </p:nvGrpSpPr>
        <p:grpSpPr bwMode="auto">
          <a:xfrm>
            <a:off x="1295401" y="4648193"/>
            <a:ext cx="7543800" cy="533407"/>
            <a:chOff x="816" y="2931"/>
            <a:chExt cx="4786" cy="376"/>
          </a:xfrm>
        </p:grpSpPr>
        <p:sp>
          <p:nvSpPr>
            <p:cNvPr id="10259" name="Rectangle 17"/>
            <p:cNvSpPr>
              <a:spLocks noChangeArrowheads="1"/>
            </p:cNvSpPr>
            <p:nvPr/>
          </p:nvSpPr>
          <p:spPr bwMode="auto">
            <a:xfrm>
              <a:off x="816" y="2931"/>
              <a:ext cx="4786" cy="363"/>
            </a:xfrm>
            <a:prstGeom prst="rect">
              <a:avLst/>
            </a:prstGeom>
            <a:noFill/>
            <a:ln w="57150">
              <a:solidFill>
                <a:srgbClr val="CC3300"/>
              </a:solidFill>
              <a:miter lim="800000"/>
              <a:headEnd/>
              <a:tailEnd/>
            </a:ln>
          </p:spPr>
          <p:txBody>
            <a:bodyPr wrap="none" anchor="ctr"/>
            <a:lstStyle/>
            <a:p>
              <a:endParaRPr lang="en-US"/>
            </a:p>
          </p:txBody>
        </p:sp>
        <p:sp>
          <p:nvSpPr>
            <p:cNvPr id="10260" name="Rectangle 18"/>
            <p:cNvSpPr>
              <a:spLocks noChangeArrowheads="1"/>
            </p:cNvSpPr>
            <p:nvPr/>
          </p:nvSpPr>
          <p:spPr bwMode="auto">
            <a:xfrm flipV="1">
              <a:off x="816" y="2931"/>
              <a:ext cx="4786" cy="376"/>
            </a:xfrm>
            <a:prstGeom prst="rect">
              <a:avLst/>
            </a:prstGeom>
            <a:noFill/>
            <a:ln w="57150">
              <a:solidFill>
                <a:srgbClr val="CC3300"/>
              </a:solidFill>
              <a:miter lim="800000"/>
              <a:headEnd/>
              <a:tailEnd/>
            </a:ln>
          </p:spPr>
          <p:txBody>
            <a:bodyPr wrap="none" anchor="ctr"/>
            <a:lstStyle/>
            <a:p>
              <a:endParaRPr lang="en-US"/>
            </a:p>
          </p:txBody>
        </p:sp>
      </p:grpSp>
      <p:sp>
        <p:nvSpPr>
          <p:cNvPr id="493588" name="Rectangle 20"/>
          <p:cNvSpPr>
            <a:spLocks noChangeArrowheads="1"/>
          </p:cNvSpPr>
          <p:nvPr/>
        </p:nvSpPr>
        <p:spPr bwMode="auto">
          <a:xfrm>
            <a:off x="609600" y="955675"/>
            <a:ext cx="3657599" cy="720725"/>
          </a:xfrm>
          <a:prstGeom prst="rect">
            <a:avLst/>
          </a:prstGeom>
          <a:noFill/>
          <a:ln w="57150">
            <a:solidFill>
              <a:srgbClr val="CC3300"/>
            </a:solidFill>
            <a:miter lim="800000"/>
            <a:headEnd/>
            <a:tailEnd/>
          </a:ln>
        </p:spPr>
        <p:txBody>
          <a:bodyPr wrap="none" anchor="ctr"/>
          <a:lstStyle/>
          <a:p>
            <a:endParaRPr lang="en-US"/>
          </a:p>
        </p:txBody>
      </p:sp>
      <p:sp>
        <p:nvSpPr>
          <p:cNvPr id="493589" name="Rectangle 21"/>
          <p:cNvSpPr>
            <a:spLocks noChangeArrowheads="1"/>
          </p:cNvSpPr>
          <p:nvPr/>
        </p:nvSpPr>
        <p:spPr bwMode="auto">
          <a:xfrm>
            <a:off x="6629400" y="1628775"/>
            <a:ext cx="2406650" cy="720725"/>
          </a:xfrm>
          <a:prstGeom prst="rect">
            <a:avLst/>
          </a:prstGeom>
          <a:noFill/>
          <a:ln w="57150">
            <a:solidFill>
              <a:srgbClr val="CC3300"/>
            </a:solidFill>
            <a:miter lim="800000"/>
            <a:headEnd/>
            <a:tailEnd/>
          </a:ln>
        </p:spPr>
        <p:txBody>
          <a:bodyPr wrap="none" anchor="ctr"/>
          <a:lstStyle/>
          <a:p>
            <a:endParaRPr lang="en-US"/>
          </a:p>
        </p:txBody>
      </p:sp>
      <p:grpSp>
        <p:nvGrpSpPr>
          <p:cNvPr id="6" name="Group 26"/>
          <p:cNvGrpSpPr>
            <a:grpSpLocks/>
          </p:cNvGrpSpPr>
          <p:nvPr/>
        </p:nvGrpSpPr>
        <p:grpSpPr bwMode="auto">
          <a:xfrm>
            <a:off x="304800" y="5105400"/>
            <a:ext cx="8610600" cy="520700"/>
            <a:chOff x="192" y="3249"/>
            <a:chExt cx="5424" cy="328"/>
          </a:xfrm>
        </p:grpSpPr>
        <p:sp>
          <p:nvSpPr>
            <p:cNvPr id="10257" name="Rectangle 22"/>
            <p:cNvSpPr>
              <a:spLocks noChangeArrowheads="1"/>
            </p:cNvSpPr>
            <p:nvPr/>
          </p:nvSpPr>
          <p:spPr bwMode="auto">
            <a:xfrm>
              <a:off x="192" y="3249"/>
              <a:ext cx="5410" cy="317"/>
            </a:xfrm>
            <a:prstGeom prst="rect">
              <a:avLst/>
            </a:prstGeom>
            <a:noFill/>
            <a:ln w="57150">
              <a:solidFill>
                <a:srgbClr val="CC3300"/>
              </a:solidFill>
              <a:miter lim="800000"/>
              <a:headEnd/>
              <a:tailEnd/>
            </a:ln>
          </p:spPr>
          <p:txBody>
            <a:bodyPr wrap="none" anchor="ctr"/>
            <a:lstStyle/>
            <a:p>
              <a:endParaRPr lang="en-US"/>
            </a:p>
          </p:txBody>
        </p:sp>
        <p:sp>
          <p:nvSpPr>
            <p:cNvPr id="10258" name="Rectangle 23"/>
            <p:cNvSpPr>
              <a:spLocks noChangeArrowheads="1"/>
            </p:cNvSpPr>
            <p:nvPr/>
          </p:nvSpPr>
          <p:spPr bwMode="auto">
            <a:xfrm>
              <a:off x="192" y="3259"/>
              <a:ext cx="5424" cy="318"/>
            </a:xfrm>
            <a:prstGeom prst="rect">
              <a:avLst/>
            </a:prstGeom>
            <a:noFill/>
            <a:ln w="57150">
              <a:solidFill>
                <a:srgbClr val="CC3300"/>
              </a:solidFill>
              <a:miter lim="800000"/>
              <a:headEnd/>
              <a:tailEnd/>
            </a:ln>
          </p:spPr>
          <p:txBody>
            <a:bodyPr wrap="none" anchor="ctr"/>
            <a:lstStyle/>
            <a:p>
              <a:endParaRPr lang="en-US"/>
            </a:p>
          </p:txBody>
        </p:sp>
      </p:grpSp>
      <p:grpSp>
        <p:nvGrpSpPr>
          <p:cNvPr id="7" name="Group 28"/>
          <p:cNvGrpSpPr>
            <a:grpSpLocks/>
          </p:cNvGrpSpPr>
          <p:nvPr/>
        </p:nvGrpSpPr>
        <p:grpSpPr bwMode="auto">
          <a:xfrm>
            <a:off x="304800" y="5638800"/>
            <a:ext cx="8458200" cy="576263"/>
            <a:chOff x="192" y="3595"/>
            <a:chExt cx="5328" cy="363"/>
          </a:xfrm>
        </p:grpSpPr>
        <p:sp>
          <p:nvSpPr>
            <p:cNvPr id="10255" name="Rectangle 25"/>
            <p:cNvSpPr>
              <a:spLocks noChangeArrowheads="1"/>
            </p:cNvSpPr>
            <p:nvPr/>
          </p:nvSpPr>
          <p:spPr bwMode="auto">
            <a:xfrm>
              <a:off x="192" y="3595"/>
              <a:ext cx="5318" cy="363"/>
            </a:xfrm>
            <a:prstGeom prst="rect">
              <a:avLst/>
            </a:prstGeom>
            <a:noFill/>
            <a:ln w="57150">
              <a:solidFill>
                <a:srgbClr val="CC3300"/>
              </a:solidFill>
              <a:miter lim="800000"/>
              <a:headEnd/>
              <a:tailEnd/>
            </a:ln>
          </p:spPr>
          <p:txBody>
            <a:bodyPr wrap="none" anchor="ctr"/>
            <a:lstStyle/>
            <a:p>
              <a:endParaRPr lang="en-US"/>
            </a:p>
          </p:txBody>
        </p:sp>
        <p:sp>
          <p:nvSpPr>
            <p:cNvPr id="10256" name="Rectangle 27"/>
            <p:cNvSpPr>
              <a:spLocks noChangeArrowheads="1"/>
            </p:cNvSpPr>
            <p:nvPr/>
          </p:nvSpPr>
          <p:spPr bwMode="auto">
            <a:xfrm>
              <a:off x="192" y="3595"/>
              <a:ext cx="5328" cy="363"/>
            </a:xfrm>
            <a:prstGeom prst="rect">
              <a:avLst/>
            </a:prstGeom>
            <a:noFill/>
            <a:ln w="57150">
              <a:solidFill>
                <a:srgbClr val="CC3300"/>
              </a:solidFill>
              <a:miter lim="800000"/>
              <a:headEnd/>
              <a:tailEnd/>
            </a:ln>
          </p:spPr>
          <p:txBody>
            <a:bodyPr wrap="none" anchor="ctr"/>
            <a:lstStyle/>
            <a:p>
              <a:endParaRPr lang="en-US"/>
            </a:p>
          </p:txBody>
        </p:sp>
      </p:grpSp>
      <p:sp>
        <p:nvSpPr>
          <p:cNvPr id="493597" name="Rectangle 29"/>
          <p:cNvSpPr>
            <a:spLocks noChangeArrowheads="1"/>
          </p:cNvSpPr>
          <p:nvPr/>
        </p:nvSpPr>
        <p:spPr bwMode="auto">
          <a:xfrm>
            <a:off x="2339975" y="1628775"/>
            <a:ext cx="4319588" cy="720725"/>
          </a:xfrm>
          <a:prstGeom prst="rect">
            <a:avLst/>
          </a:prstGeom>
          <a:noFill/>
          <a:ln w="57150">
            <a:solidFill>
              <a:srgbClr val="CC3300"/>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par>
                                <p:cTn id="11" presetID="1" presetClass="entr" presetSubtype="0" fill="hold" grpId="0" nodeType="withEffect">
                                  <p:stCondLst>
                                    <p:cond delay="0"/>
                                  </p:stCondLst>
                                  <p:childTnLst>
                                    <p:set>
                                      <p:cBhvr>
                                        <p:cTn id="12" dur="1" fill="hold">
                                          <p:stCondLst>
                                            <p:cond delay="0"/>
                                          </p:stCondLst>
                                        </p:cTn>
                                        <p:tgtEl>
                                          <p:spTgt spid="493578"/>
                                        </p:tgtEl>
                                        <p:attrNameLst>
                                          <p:attrName>style.visibility</p:attrName>
                                        </p:attrNameLst>
                                      </p:cBhvr>
                                      <p:to>
                                        <p:strVal val="visible"/>
                                      </p:to>
                                    </p:set>
                                  </p:childTnLst>
                                  <p:subTnLst>
                                    <p:set>
                                      <p:cBhvr override="childStyle">
                                        <p:cTn dur="1" fill="hold" display="0" masterRel="nextClick" afterEffect="1"/>
                                        <p:tgtEl>
                                          <p:spTgt spid="493578"/>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par>
                                <p:cTn id="17" presetID="1" presetClass="entr" presetSubtype="0" fill="hold" grpId="0" nodeType="withEffect">
                                  <p:stCondLst>
                                    <p:cond delay="0"/>
                                  </p:stCondLst>
                                  <p:childTnLst>
                                    <p:set>
                                      <p:cBhvr>
                                        <p:cTn id="18" dur="1" fill="hold">
                                          <p:stCondLst>
                                            <p:cond delay="0"/>
                                          </p:stCondLst>
                                        </p:cTn>
                                        <p:tgtEl>
                                          <p:spTgt spid="493583"/>
                                        </p:tgtEl>
                                        <p:attrNameLst>
                                          <p:attrName>style.visibility</p:attrName>
                                        </p:attrNameLst>
                                      </p:cBhvr>
                                      <p:to>
                                        <p:strVal val="visible"/>
                                      </p:to>
                                    </p:set>
                                  </p:childTnLst>
                                  <p:subTnLst>
                                    <p:set>
                                      <p:cBhvr override="childStyle">
                                        <p:cTn dur="1" fill="hold" display="0" masterRel="nextClick" afterEffect="1"/>
                                        <p:tgtEl>
                                          <p:spTgt spid="493583"/>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par>
                                <p:cTn id="23" presetID="1" presetClass="entr" presetSubtype="0" fill="hold" grpId="0" nodeType="withEffect">
                                  <p:stCondLst>
                                    <p:cond delay="0"/>
                                  </p:stCondLst>
                                  <p:childTnLst>
                                    <p:set>
                                      <p:cBhvr>
                                        <p:cTn id="24" dur="1" fill="hold">
                                          <p:stCondLst>
                                            <p:cond delay="0"/>
                                          </p:stCondLst>
                                        </p:cTn>
                                        <p:tgtEl>
                                          <p:spTgt spid="493588"/>
                                        </p:tgtEl>
                                        <p:attrNameLst>
                                          <p:attrName>style.visibility</p:attrName>
                                        </p:attrNameLst>
                                      </p:cBhvr>
                                      <p:to>
                                        <p:strVal val="visible"/>
                                      </p:to>
                                    </p:set>
                                  </p:childTnLst>
                                  <p:subTnLst>
                                    <p:set>
                                      <p:cBhvr override="childStyle">
                                        <p:cTn dur="1" fill="hold" display="0" masterRel="nextClick" afterEffect="1"/>
                                        <p:tgtEl>
                                          <p:spTgt spid="493588"/>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93589"/>
                                        </p:tgtEl>
                                        <p:attrNameLst>
                                          <p:attrName>style.visibility</p:attrName>
                                        </p:attrNameLst>
                                      </p:cBhvr>
                                      <p:to>
                                        <p:strVal val="visible"/>
                                      </p:to>
                                    </p:set>
                                  </p:childTnLst>
                                  <p:subTnLst>
                                    <p:set>
                                      <p:cBhvr override="childStyle">
                                        <p:cTn dur="1" fill="hold" display="0" masterRel="nextClick" afterEffect="1"/>
                                        <p:tgtEl>
                                          <p:spTgt spid="493589"/>
                                        </p:tgtEl>
                                        <p:attrNameLst>
                                          <p:attrName>style.visibility</p:attrName>
                                        </p:attrNameLst>
                                      </p:cBhvr>
                                      <p:to>
                                        <p:strVal val="hidden"/>
                                      </p:to>
                                    </p:set>
                                  </p:sub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93597"/>
                                        </p:tgtEl>
                                        <p:attrNameLst>
                                          <p:attrName>style.visibility</p:attrName>
                                        </p:attrNameLst>
                                      </p:cBhvr>
                                      <p:to>
                                        <p:strVal val="visible"/>
                                      </p:to>
                                    </p:set>
                                  </p:childTnLst>
                                  <p:subTnLst>
                                    <p:set>
                                      <p:cBhvr override="childStyle">
                                        <p:cTn dur="1" fill="hold" display="0" masterRel="nextClick" afterEffect="1"/>
                                        <p:tgtEl>
                                          <p:spTgt spid="493597"/>
                                        </p:tgtEl>
                                        <p:attrNameLst>
                                          <p:attrName>style.visibility</p:attrName>
                                        </p:attrNameLst>
                                      </p:cBhvr>
                                      <p:to>
                                        <p:strVal val="hidden"/>
                                      </p:to>
                                    </p:set>
                                  </p:subTnLst>
                                </p:cTn>
                              </p:par>
                              <p:par>
                                <p:cTn id="35" presetID="1"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8" grpId="0" animBg="1"/>
      <p:bldP spid="493583" grpId="0" animBg="1"/>
      <p:bldP spid="493588" grpId="0" animBg="1"/>
      <p:bldP spid="493589" grpId="0" animBg="1"/>
      <p:bldP spid="49359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a:ln>
            <a:solidFill>
              <a:schemeClr val="bg1"/>
            </a:solidFill>
          </a:ln>
        </p:spPr>
        <p:txBody>
          <a:bodyPr/>
          <a:lstStyle/>
          <a:p>
            <a:r>
              <a:rPr lang="ar-SA" dirty="0" smtClean="0">
                <a:solidFill>
                  <a:schemeClr val="bg1"/>
                </a:solidFill>
                <a:cs typeface="Traditional Arabic" pitchFamily="2" charset="-78"/>
              </a:rPr>
              <a:t>ثُمَّ أَنزَلَ عَلَيْكُم مِّن بَعْدِ الْغَمِّ أَمَنَةً نُّعَاساً</a:t>
            </a:r>
            <a:endParaRPr lang="en-US" dirty="0">
              <a:solidFill>
                <a:schemeClr val="bg1"/>
              </a:solidFill>
            </a:endParaRPr>
          </a:p>
        </p:txBody>
      </p:sp>
      <p:sp>
        <p:nvSpPr>
          <p:cNvPr id="3" name="Content Placeholder 2"/>
          <p:cNvSpPr>
            <a:spLocks noGrp="1"/>
          </p:cNvSpPr>
          <p:nvPr>
            <p:ph idx="1"/>
          </p:nvPr>
        </p:nvSpPr>
        <p:spPr>
          <a:xfrm>
            <a:off x="457200" y="1295400"/>
            <a:ext cx="8229600" cy="5334000"/>
          </a:xfrm>
          <a:ln>
            <a:solidFill>
              <a:schemeClr val="bg1"/>
            </a:solidFill>
          </a:ln>
        </p:spPr>
        <p:txBody>
          <a:bodyPr>
            <a:noAutofit/>
          </a:bodyPr>
          <a:lstStyle/>
          <a:p>
            <a:pPr marL="168275" indent="-168275" algn="just" rtl="1">
              <a:lnSpc>
                <a:spcPct val="110000"/>
              </a:lnSpc>
              <a:buNone/>
            </a:pPr>
            <a:r>
              <a:rPr lang="en-US" sz="2800" dirty="0" smtClean="0">
                <a:solidFill>
                  <a:schemeClr val="bg1"/>
                </a:solidFill>
                <a:cs typeface="Traditional Arabic" pitchFamily="2" charset="-78"/>
              </a:rPr>
              <a:t>	</a:t>
            </a:r>
            <a:r>
              <a:rPr lang="ar-SA" sz="2800" dirty="0" smtClean="0">
                <a:solidFill>
                  <a:srgbClr val="00B0F0"/>
                </a:solidFill>
                <a:cs typeface="Traditional Arabic" pitchFamily="2" charset="-78"/>
              </a:rPr>
              <a:t>في تفسير ابن كثير </a:t>
            </a:r>
            <a:r>
              <a:rPr lang="ar-SA" sz="2800" dirty="0" smtClean="0">
                <a:solidFill>
                  <a:schemeClr val="bg1"/>
                </a:solidFill>
                <a:cs typeface="Traditional Arabic" pitchFamily="2" charset="-78"/>
              </a:rPr>
              <a:t>: قَالَ </a:t>
            </a:r>
            <a:r>
              <a:rPr lang="ar-SA" sz="2800" dirty="0">
                <a:solidFill>
                  <a:schemeClr val="bg1"/>
                </a:solidFill>
                <a:cs typeface="Traditional Arabic" pitchFamily="2" charset="-78"/>
              </a:rPr>
              <a:t>اِبْن إِسْحَق فَحَدَّثَنِي يَحْيَى بْن عَبَّاد بْن عَبْد اللَّه بْن الزُّبَيْر عَنْ أَبِيهِ عَنْ عَبْد اللَّه بْن الزُّبَيْر قَالَ</a:t>
            </a:r>
            <a:r>
              <a:rPr lang="en-US" sz="2800" dirty="0">
                <a:solidFill>
                  <a:schemeClr val="bg1"/>
                </a:solidFill>
                <a:cs typeface="Traditional Arabic" pitchFamily="2" charset="-78"/>
              </a:rPr>
              <a:t> : </a:t>
            </a:r>
            <a:r>
              <a:rPr lang="ar-SA" sz="2800" dirty="0">
                <a:solidFill>
                  <a:schemeClr val="bg1"/>
                </a:solidFill>
                <a:cs typeface="Traditional Arabic" pitchFamily="2" charset="-78"/>
              </a:rPr>
              <a:t>قَالَ الزُّبَيْر : لَقَدْ رَأَيْتنِي مَعَ رَسُول اللَّه </a:t>
            </a:r>
            <a:r>
              <a:rPr lang="en-US" sz="2800" dirty="0" smtClean="0">
                <a:solidFill>
                  <a:schemeClr val="bg1"/>
                </a:solidFill>
                <a:latin typeface="MCS Islamic Art 1"/>
                <a:cs typeface="Traditional Arabic" pitchFamily="2" charset="-78"/>
              </a:rPr>
              <a:t>y</a:t>
            </a:r>
            <a:r>
              <a:rPr lang="ar-SA" sz="2800" dirty="0" smtClean="0">
                <a:solidFill>
                  <a:schemeClr val="bg1"/>
                </a:solidFill>
                <a:cs typeface="Traditional Arabic" pitchFamily="2" charset="-78"/>
              </a:rPr>
              <a:t> </a:t>
            </a:r>
            <a:r>
              <a:rPr lang="ar-SA" sz="2800" dirty="0">
                <a:solidFill>
                  <a:schemeClr val="bg1"/>
                </a:solidFill>
                <a:cs typeface="Traditional Arabic" pitchFamily="2" charset="-78"/>
              </a:rPr>
              <a:t>حِين اِشْتَدَّ الْخَوْف عَلَيْنَا أَرْسَلَ اللَّه عَلَيْنَا النَّوْم فَمَا مِنَّا مِنْ رَجُل إِلَّا ذَقْنُهُ فِي صَدْره قَالَ فَوَاَللَّهِ إِنِّي لَأَسْمَع قَوْل مُعَتِّب بْن قُشَيْر مَا أَسْمَعهُ إِلَّا كَالْحُلْمِ يَقُول </a:t>
            </a:r>
            <a:r>
              <a:rPr lang="ar-SA" sz="2800" dirty="0">
                <a:solidFill>
                  <a:srgbClr val="FFC000"/>
                </a:solidFill>
                <a:cs typeface="Traditional Arabic" pitchFamily="2" charset="-78"/>
              </a:rPr>
              <a:t>" لَوْ كَانَ لَنَا مِنْ الْأَمْر شَيْء مَا قُتِلْنَا هَهُنَا "</a:t>
            </a:r>
            <a:r>
              <a:rPr lang="ar-SA" sz="2800" dirty="0">
                <a:solidFill>
                  <a:schemeClr val="bg1"/>
                </a:solidFill>
                <a:cs typeface="Traditional Arabic" pitchFamily="2" charset="-78"/>
              </a:rPr>
              <a:t> فَحَفِظْتهَا مِنْهُ وَفِي ذَلِكَ أَنْزَلَ اللَّه </a:t>
            </a:r>
            <a:r>
              <a:rPr lang="ar-SA" sz="2800" dirty="0">
                <a:solidFill>
                  <a:srgbClr val="FFC000"/>
                </a:solidFill>
                <a:cs typeface="Traditional Arabic" pitchFamily="2" charset="-78"/>
              </a:rPr>
              <a:t>" يَقُولُونَ لَوْ كَانَ لَنَا مِنْ الْأَمْر شَيْء مَا قُتِلْنَا هَهُنَا </a:t>
            </a:r>
            <a:r>
              <a:rPr lang="ar-SA" sz="2800" dirty="0" smtClean="0">
                <a:solidFill>
                  <a:srgbClr val="FFC000"/>
                </a:solidFill>
                <a:cs typeface="Traditional Arabic" pitchFamily="2" charset="-78"/>
              </a:rPr>
              <a:t>”</a:t>
            </a:r>
            <a:r>
              <a:rPr lang="ar-SA" sz="2800" dirty="0" smtClean="0">
                <a:solidFill>
                  <a:schemeClr val="bg1"/>
                </a:solidFill>
                <a:cs typeface="Traditional Arabic" pitchFamily="2" charset="-78"/>
              </a:rPr>
              <a:t> </a:t>
            </a:r>
            <a:r>
              <a:rPr lang="ar-SA" sz="2800" dirty="0" smtClean="0">
                <a:solidFill>
                  <a:srgbClr val="00B0F0"/>
                </a:solidFill>
                <a:cs typeface="Traditional Arabic" pitchFamily="2" charset="-78"/>
              </a:rPr>
              <a:t>وفي تفسير القرطبي </a:t>
            </a:r>
            <a:r>
              <a:rPr lang="ar-SA" sz="2800" dirty="0" smtClean="0">
                <a:solidFill>
                  <a:schemeClr val="bg1"/>
                </a:solidFill>
                <a:cs typeface="Traditional Arabic" pitchFamily="2" charset="-78"/>
              </a:rPr>
              <a:t>: تَفَضَّلَ اللَّه تَعَالَى عَلَى الْمُؤْمِنِينَ بَعْد هَذِهِ الْغُمُوم فِي يَوْم أُحُد بِالنُّعَاسِ حَتَّى نَامَ أَكْثَرهمْ ; وَإِنَّمَا يَنْعَس مَنْ يَأْمَن وَالْخَائِف لَا يَنَام . رَوَى الْبُخَارِيّ عَنْ أَنَس أَنَّ أَبَا طَلْحَة قَالَ : غَشِيَنَا النُّعَاس وَنَحْنُ فِي مَصَافّنَا يَوْم أُحُد , قَالَ : فَجَعَلَ سَيْفِي يَسْقُط مِنْ يَدِي وَآخُذهُ , وَيَسْقُط وَآخُذهُ .</a:t>
            </a:r>
            <a:r>
              <a:rPr lang="ar-SA" sz="2800" dirty="0">
                <a:solidFill>
                  <a:schemeClr val="bg1"/>
                </a:solidFill>
                <a:cs typeface="Traditional Arabic" pitchFamily="2" charset="-78"/>
              </a:rPr>
              <a:t> </a:t>
            </a:r>
            <a:r>
              <a:rPr lang="ar-SA" sz="2800" dirty="0" smtClean="0">
                <a:solidFill>
                  <a:schemeClr val="bg1"/>
                </a:solidFill>
                <a:cs typeface="Traditional Arabic" pitchFamily="2" charset="-78"/>
              </a:rPr>
              <a:t>وقوله </a:t>
            </a:r>
            <a:r>
              <a:rPr lang="en-US" sz="2800" dirty="0" smtClean="0">
                <a:solidFill>
                  <a:srgbClr val="FFC000"/>
                </a:solidFill>
                <a:cs typeface="Traditional Arabic" pitchFamily="2" charset="-78"/>
              </a:rPr>
              <a:t>“</a:t>
            </a:r>
            <a:r>
              <a:rPr lang="ar-SA" sz="2800" dirty="0" smtClean="0">
                <a:solidFill>
                  <a:srgbClr val="FFC000"/>
                </a:solidFill>
                <a:cs typeface="Traditional Arabic" pitchFamily="2" charset="-78"/>
              </a:rPr>
              <a:t>يَغْشَى </a:t>
            </a:r>
            <a:r>
              <a:rPr lang="ar-SA" sz="2800" dirty="0">
                <a:solidFill>
                  <a:srgbClr val="FFC000"/>
                </a:solidFill>
                <a:cs typeface="Traditional Arabic" pitchFamily="2" charset="-78"/>
              </a:rPr>
              <a:t>طَائِفَة مِنْكُمْ </a:t>
            </a:r>
            <a:r>
              <a:rPr lang="en-US" sz="2800" dirty="0" smtClean="0">
                <a:solidFill>
                  <a:srgbClr val="FFC000"/>
                </a:solidFill>
                <a:cs typeface="Traditional Arabic" pitchFamily="2" charset="-78"/>
              </a:rPr>
              <a:t>“</a:t>
            </a:r>
            <a:r>
              <a:rPr lang="ar-SA" sz="2800" dirty="0" smtClean="0">
                <a:solidFill>
                  <a:srgbClr val="FFC000"/>
                </a:solidFill>
                <a:cs typeface="Traditional Arabic" pitchFamily="2" charset="-78"/>
              </a:rPr>
              <a:t> </a:t>
            </a:r>
            <a:r>
              <a:rPr lang="ar-SA" sz="2800" dirty="0">
                <a:solidFill>
                  <a:schemeClr val="bg1"/>
                </a:solidFill>
                <a:cs typeface="Traditional Arabic" pitchFamily="2" charset="-78"/>
              </a:rPr>
              <a:t>يَعْنِي أَهْل الْإِيمَان وَالْيَقِين وَالثَّبَات وَالتَّوَكُّل الصَّادِق وَهُمْ الْجَازِمُونَ بِأَنَّ اللَّه عَزَّ وَجَلَّ سَيَنْصُرُ رَسُوله وَيُنْجِز لَهُ مَأْمُوله </a:t>
            </a:r>
            <a:endParaRPr lang="en-US" sz="2800" dirty="0">
              <a:solidFill>
                <a:schemeClr val="bg1"/>
              </a:solidFill>
              <a:cs typeface="Traditional Arabic"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bg1"/>
            </a:solidFill>
          </a:ln>
        </p:spPr>
        <p:txBody>
          <a:bodyPr>
            <a:normAutofit/>
          </a:bodyPr>
          <a:lstStyle/>
          <a:p>
            <a:r>
              <a:rPr lang="ar-SA" sz="3600" dirty="0" smtClean="0">
                <a:solidFill>
                  <a:schemeClr val="bg1"/>
                </a:solidFill>
                <a:cs typeface="Traditional Arabic" pitchFamily="2" charset="-78"/>
              </a:rPr>
              <a:t>وَطَآئِفَةٌ قَدْ أَهَمَّتْهُمْ أَنفُسُهُمْ يَظُنُّونَ بِاللّهِ غَيْرَ الْحَقِّ ظَنَّ الْجَاهِلِيَّةِ</a:t>
            </a:r>
            <a:endParaRPr lang="en-US" sz="3600" dirty="0">
              <a:solidFill>
                <a:schemeClr val="bg1"/>
              </a:solidFill>
            </a:endParaRPr>
          </a:p>
        </p:txBody>
      </p:sp>
      <p:sp>
        <p:nvSpPr>
          <p:cNvPr id="3" name="Content Placeholder 2"/>
          <p:cNvSpPr>
            <a:spLocks noGrp="1"/>
          </p:cNvSpPr>
          <p:nvPr>
            <p:ph idx="1"/>
          </p:nvPr>
        </p:nvSpPr>
        <p:spPr>
          <a:xfrm>
            <a:off x="457200" y="1600200"/>
            <a:ext cx="8229600" cy="4953000"/>
          </a:xfrm>
          <a:ln>
            <a:solidFill>
              <a:schemeClr val="bg1"/>
            </a:solidFill>
          </a:ln>
        </p:spPr>
        <p:txBody>
          <a:bodyPr>
            <a:normAutofit lnSpcReduction="10000"/>
          </a:bodyPr>
          <a:lstStyle/>
          <a:p>
            <a:pPr algn="just" rtl="1">
              <a:lnSpc>
                <a:spcPct val="120000"/>
              </a:lnSpc>
              <a:buNone/>
            </a:pPr>
            <a:r>
              <a:rPr lang="ar-SA" sz="3800" dirty="0" smtClean="0">
                <a:solidFill>
                  <a:schemeClr val="bg1"/>
                </a:solidFill>
                <a:cs typeface="Traditional Arabic" pitchFamily="2" charset="-78"/>
              </a:rPr>
              <a:t>	وَ</a:t>
            </a:r>
            <a:r>
              <a:rPr lang="ar-SA" sz="3800" dirty="0" smtClean="0">
                <a:solidFill>
                  <a:srgbClr val="FFC000"/>
                </a:solidFill>
                <a:cs typeface="Traditional Arabic" pitchFamily="2" charset="-78"/>
              </a:rPr>
              <a:t>الطَّائِفَة</a:t>
            </a:r>
            <a:r>
              <a:rPr lang="ar-SA" sz="3800" dirty="0" smtClean="0">
                <a:solidFill>
                  <a:schemeClr val="bg1"/>
                </a:solidFill>
                <a:cs typeface="Traditional Arabic" pitchFamily="2" charset="-78"/>
              </a:rPr>
              <a:t> تُطْلَق عَلَى الْوَاحِد وَالْجَمَاعَة . يَعْنِي الْمُنَافِقِينَ : مُعَتِّب بْن قُشَيْر وَأَصْحَابه , وَكَانُوا خَرَجُوا طَمَعًا فِي الْغَنِيمَة وَخَوْف الْمُؤْمِنِينَ فَلَمْ يَغْشَهُمْ النُّعَاس وَجَعَلُوا يَتَأَسَّفُونَ عَلَى الْحُضُور</a:t>
            </a:r>
            <a:r>
              <a:rPr lang="ar-SA" sz="3800" dirty="0" smtClean="0">
                <a:solidFill>
                  <a:schemeClr val="bg1"/>
                </a:solidFill>
                <a:cs typeface="Traditional Arabic" pitchFamily="2" charset="-78"/>
              </a:rPr>
              <a:t>،</a:t>
            </a:r>
            <a:r>
              <a:rPr lang="th-TH" sz="3800" dirty="0" smtClean="0">
                <a:solidFill>
                  <a:schemeClr val="bg1"/>
                </a:solidFill>
                <a:cs typeface="Traditional Arabic" pitchFamily="2" charset="-78"/>
              </a:rPr>
              <a:t> </a:t>
            </a:r>
            <a:r>
              <a:rPr lang="ar-SA" sz="3800" dirty="0" smtClean="0">
                <a:solidFill>
                  <a:schemeClr val="bg1"/>
                </a:solidFill>
                <a:cs typeface="Traditional Arabic" pitchFamily="2" charset="-78"/>
              </a:rPr>
              <a:t>وَهَكَذَا </a:t>
            </a:r>
            <a:r>
              <a:rPr lang="ar-SA" sz="3800" dirty="0">
                <a:solidFill>
                  <a:schemeClr val="bg1"/>
                </a:solidFill>
                <a:cs typeface="Traditional Arabic" pitchFamily="2" charset="-78"/>
              </a:rPr>
              <a:t>هَؤُلَاءِ اِعْتَقَدُوا أَنَّ الْمُشْرِكِينَ لَمَّا ظَهَرُوا تِلْكَ السَّاعَة أَنَّهَا الْفَيْصَلَة وَأَنَّ الْإِسْلَام قَدْ بَادَ وَأَهْله وَهَذَا شَأْن أَهْل الرَّيْب وَالشَّكّ إِذَا حَصَلَ أَمْر مِنْ الْأُمُور الْفَظِيعَة تَحْصُلُ لَهُمْ هَذِهِ الظُّنُون </a:t>
            </a:r>
            <a:r>
              <a:rPr lang="ar-SA" sz="3800" dirty="0" smtClean="0">
                <a:solidFill>
                  <a:schemeClr val="bg1"/>
                </a:solidFill>
                <a:cs typeface="Traditional Arabic" pitchFamily="2" charset="-78"/>
              </a:rPr>
              <a:t>الشَّنِيعَة.</a:t>
            </a:r>
            <a:endParaRPr lang="en-US" sz="3800" dirty="0">
              <a:solidFill>
                <a:schemeClr val="bg1"/>
              </a:solidFill>
              <a:cs typeface="Traditional Arabic"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23850" y="188913"/>
            <a:ext cx="8362950" cy="2290762"/>
          </a:xfrm>
        </p:spPr>
        <p:txBody>
          <a:bodyPr>
            <a:normAutofit/>
          </a:bodyPr>
          <a:lstStyle/>
          <a:p>
            <a:pPr algn="r" rtl="1" eaLnBrk="1" hangingPunct="1">
              <a:lnSpc>
                <a:spcPct val="150000"/>
              </a:lnSpc>
            </a:pPr>
            <a:r>
              <a:rPr lang="ar-SA" sz="3200" dirty="0" smtClean="0">
                <a:solidFill>
                  <a:schemeClr val="bg1"/>
                </a:solidFill>
                <a:cs typeface="Traditional Arabic" pitchFamily="2" charset="-78"/>
              </a:rPr>
              <a:t>...</a:t>
            </a:r>
            <a:r>
              <a:rPr lang="ar-SA" sz="3200" dirty="0" smtClean="0">
                <a:solidFill>
                  <a:srgbClr val="FF99FF"/>
                </a:solidFill>
                <a:cs typeface="Traditional Arabic" pitchFamily="2" charset="-78"/>
              </a:rPr>
              <a:t> يَقُولُونَ </a:t>
            </a:r>
            <a:r>
              <a:rPr lang="ar-SA" sz="3200" dirty="0" smtClean="0">
                <a:solidFill>
                  <a:srgbClr val="00B0F0"/>
                </a:solidFill>
                <a:cs typeface="Traditional Arabic" pitchFamily="2" charset="-78"/>
              </a:rPr>
              <a:t>لَوْ كَانَ لَنَا مِنَ الأَمْرِ شَيْءٌ </a:t>
            </a:r>
            <a:r>
              <a:rPr lang="ar-SA" sz="3200" dirty="0" smtClean="0">
                <a:solidFill>
                  <a:srgbClr val="92D050"/>
                </a:solidFill>
                <a:cs typeface="Traditional Arabic" pitchFamily="2" charset="-78"/>
              </a:rPr>
              <a:t>مَّا قُتِلْنَا هَاهُنَا </a:t>
            </a:r>
            <a:r>
              <a:rPr lang="ar-SA" sz="3200" dirty="0" smtClean="0">
                <a:solidFill>
                  <a:srgbClr val="FF9900"/>
                </a:solidFill>
                <a:cs typeface="Traditional Arabic" pitchFamily="2" charset="-78"/>
              </a:rPr>
              <a:t>قُل</a:t>
            </a:r>
            <a:r>
              <a:rPr lang="ar-SA" sz="3200" dirty="0" smtClean="0">
                <a:solidFill>
                  <a:srgbClr val="CC99FF"/>
                </a:solidFill>
                <a:cs typeface="Traditional Arabic" pitchFamily="2" charset="-78"/>
              </a:rPr>
              <a:t> لَّوْ كُنتُمْ فِي بُيُوتِكُمْ </a:t>
            </a:r>
            <a:r>
              <a:rPr lang="ar-SA" sz="3200" dirty="0" smtClean="0">
                <a:solidFill>
                  <a:srgbClr val="FFFF00"/>
                </a:solidFill>
                <a:cs typeface="Traditional Arabic" pitchFamily="2" charset="-78"/>
              </a:rPr>
              <a:t>لَبَرَزَ</a:t>
            </a:r>
            <a:r>
              <a:rPr lang="ar-SA" sz="3200" dirty="0" smtClean="0">
                <a:solidFill>
                  <a:schemeClr val="bg1"/>
                </a:solidFill>
                <a:cs typeface="Traditional Arabic" pitchFamily="2" charset="-78"/>
              </a:rPr>
              <a:t> </a:t>
            </a:r>
            <a:r>
              <a:rPr lang="ar-SA" sz="3200" dirty="0" smtClean="0">
                <a:solidFill>
                  <a:srgbClr val="00B050"/>
                </a:solidFill>
                <a:cs typeface="Traditional Arabic" pitchFamily="2" charset="-78"/>
              </a:rPr>
              <a:t>الَّذِينَ كُتِبَ عَلَيْهِمُ الْقَتْلُ </a:t>
            </a:r>
            <a:r>
              <a:rPr lang="ar-SA" sz="3200" dirty="0" smtClean="0">
                <a:solidFill>
                  <a:srgbClr val="FFFF00"/>
                </a:solidFill>
                <a:cs typeface="Traditional Arabic" pitchFamily="2" charset="-78"/>
              </a:rPr>
              <a:t>إِلَى مَضَاجِعِهِمْ </a:t>
            </a:r>
            <a:r>
              <a:rPr lang="ar-SA" sz="3200" dirty="0" smtClean="0">
                <a:solidFill>
                  <a:srgbClr val="99CCFF"/>
                </a:solidFill>
                <a:cs typeface="Traditional Arabic" pitchFamily="2" charset="-78"/>
              </a:rPr>
              <a:t>وَلِيَبْتَلِيَ اللّهُ </a:t>
            </a:r>
            <a:r>
              <a:rPr lang="ar-SA" sz="3200" dirty="0" smtClean="0">
                <a:solidFill>
                  <a:srgbClr val="D60093"/>
                </a:solidFill>
                <a:cs typeface="Traditional Arabic" pitchFamily="2" charset="-78"/>
              </a:rPr>
              <a:t>مَا فِي صُدُورِكُمْ </a:t>
            </a:r>
            <a:r>
              <a:rPr lang="ar-SA" sz="3200" dirty="0" smtClean="0">
                <a:solidFill>
                  <a:schemeClr val="bg1"/>
                </a:solidFill>
                <a:cs typeface="Traditional Arabic" pitchFamily="2" charset="-78"/>
              </a:rPr>
              <a:t>وَلِيُمَحَّصَ مَا فِي قُلُوبِكُمْ </a:t>
            </a:r>
            <a:r>
              <a:rPr lang="ar-SA" sz="3200" dirty="0" smtClean="0">
                <a:solidFill>
                  <a:srgbClr val="CC9900"/>
                </a:solidFill>
                <a:cs typeface="Traditional Arabic" pitchFamily="2" charset="-78"/>
              </a:rPr>
              <a:t>وَاللّهُ عَلِيمٌ بِذَاتِ الصُّدُورِ </a:t>
            </a:r>
            <a:r>
              <a:rPr lang="en-US" sz="3200" b="0" dirty="0" smtClean="0">
                <a:solidFill>
                  <a:schemeClr val="bg1"/>
                </a:solidFill>
                <a:cs typeface="Traditional Arabic" pitchFamily="2" charset="-78"/>
              </a:rPr>
              <a:t>﴿</a:t>
            </a:r>
            <a:r>
              <a:rPr lang="ar-SA" sz="3200" b="0" dirty="0" smtClean="0">
                <a:solidFill>
                  <a:schemeClr val="bg1"/>
                </a:solidFill>
                <a:cs typeface="Traditional Arabic" pitchFamily="2" charset="-78"/>
              </a:rPr>
              <a:t>١٥٤</a:t>
            </a:r>
            <a:r>
              <a:rPr lang="en-US" sz="3200" b="0" dirty="0" smtClean="0">
                <a:solidFill>
                  <a:schemeClr val="bg1"/>
                </a:solidFill>
                <a:cs typeface="Traditional Arabic" pitchFamily="2" charset="-78"/>
              </a:rPr>
              <a:t>﴾</a:t>
            </a:r>
            <a:r>
              <a:rPr lang="th-TH" sz="3200" dirty="0" smtClean="0">
                <a:solidFill>
                  <a:schemeClr val="bg1"/>
                </a:solidFill>
              </a:rPr>
              <a:t> </a:t>
            </a:r>
          </a:p>
        </p:txBody>
      </p:sp>
      <p:sp>
        <p:nvSpPr>
          <p:cNvPr id="11267" name="Rectangle 3"/>
          <p:cNvSpPr>
            <a:spLocks noGrp="1" noChangeArrowheads="1"/>
          </p:cNvSpPr>
          <p:nvPr>
            <p:ph type="body" idx="1"/>
          </p:nvPr>
        </p:nvSpPr>
        <p:spPr>
          <a:xfrm>
            <a:off x="250825" y="2665413"/>
            <a:ext cx="8642350" cy="3887787"/>
          </a:xfrm>
        </p:spPr>
        <p:txBody>
          <a:bodyPr>
            <a:normAutofit lnSpcReduction="10000"/>
          </a:bodyPr>
          <a:lstStyle/>
          <a:p>
            <a:pPr marL="0" indent="0" eaLnBrk="1" hangingPunct="1">
              <a:lnSpc>
                <a:spcPct val="120000"/>
              </a:lnSpc>
              <a:buFontTx/>
              <a:buNone/>
            </a:pPr>
            <a:r>
              <a:rPr lang="en-US" sz="3400" dirty="0" smtClean="0">
                <a:solidFill>
                  <a:schemeClr val="bg1"/>
                </a:solidFill>
              </a:rPr>
              <a:t>154</a:t>
            </a:r>
            <a:r>
              <a:rPr lang="th-TH" sz="3400" dirty="0" smtClean="0">
                <a:solidFill>
                  <a:schemeClr val="bg1"/>
                </a:solidFill>
              </a:rPr>
              <a:t>. ... </a:t>
            </a:r>
            <a:r>
              <a:rPr lang="th-TH" sz="3400" dirty="0" smtClean="0">
                <a:solidFill>
                  <a:srgbClr val="FF99FF"/>
                </a:solidFill>
              </a:rPr>
              <a:t>พวกเขากล่าวว่า</a:t>
            </a:r>
            <a:r>
              <a:rPr lang="th-TH" sz="3400" dirty="0" smtClean="0">
                <a:solidFill>
                  <a:srgbClr val="00B0F0"/>
                </a:solidFill>
              </a:rPr>
              <a:t>หากปรากฏว่ามีสิ่งหนึ่งสิ่งใดจากกิจการนั้นเป็นสิทธิของเราแล้วไซร้ </a:t>
            </a:r>
            <a:r>
              <a:rPr lang="th-TH" sz="3400" dirty="0" smtClean="0">
                <a:solidFill>
                  <a:srgbClr val="92D050"/>
                </a:solidFill>
              </a:rPr>
              <a:t>พวกเราก็ไม่ถูกฆ่าตายที่นี่   </a:t>
            </a:r>
            <a:r>
              <a:rPr lang="th-TH" sz="3400" dirty="0" smtClean="0">
                <a:solidFill>
                  <a:srgbClr val="FFC000"/>
                </a:solidFill>
              </a:rPr>
              <a:t>จงกล่าวเถิด (</a:t>
            </a:r>
            <a:r>
              <a:rPr lang="th-TH" sz="3400" dirty="0" err="1" smtClean="0">
                <a:solidFill>
                  <a:srgbClr val="FFC000"/>
                </a:solidFill>
              </a:rPr>
              <a:t>มุฮัม</a:t>
            </a:r>
            <a:r>
              <a:rPr lang="th-TH" sz="3400" dirty="0" smtClean="0">
                <a:solidFill>
                  <a:srgbClr val="FFC000"/>
                </a:solidFill>
              </a:rPr>
              <a:t>มัด) ว่า </a:t>
            </a:r>
            <a:r>
              <a:rPr lang="th-TH" sz="3400" dirty="0" smtClean="0">
                <a:solidFill>
                  <a:srgbClr val="CC99FF"/>
                </a:solidFill>
              </a:rPr>
              <a:t>แม้ปรากฏว่า พวกท่านอยู่ในบ้านของพวกท่านก็ตาม</a:t>
            </a:r>
            <a:r>
              <a:rPr lang="th-TH" sz="3400" dirty="0" smtClean="0">
                <a:solidFill>
                  <a:schemeClr val="bg1"/>
                </a:solidFill>
              </a:rPr>
              <a:t> </a:t>
            </a:r>
            <a:endParaRPr lang="en-US" sz="3400" dirty="0" smtClean="0">
              <a:solidFill>
                <a:schemeClr val="bg1"/>
              </a:solidFill>
            </a:endParaRPr>
          </a:p>
          <a:p>
            <a:pPr marL="0" indent="0" eaLnBrk="1" hangingPunct="1">
              <a:lnSpc>
                <a:spcPct val="120000"/>
              </a:lnSpc>
              <a:buFontTx/>
              <a:buNone/>
            </a:pPr>
            <a:r>
              <a:rPr lang="th-TH" sz="3400" dirty="0" smtClean="0">
                <a:solidFill>
                  <a:srgbClr val="FFFF00"/>
                </a:solidFill>
              </a:rPr>
              <a:t>แน่นอน</a:t>
            </a:r>
            <a:r>
              <a:rPr lang="th-TH" sz="3400" dirty="0" smtClean="0">
                <a:solidFill>
                  <a:srgbClr val="00B050"/>
                </a:solidFill>
              </a:rPr>
              <a:t>บรรดาผู้ที่การฆ่าได้ถูกกำหนดแก่พวกเขา </a:t>
            </a:r>
            <a:r>
              <a:rPr lang="th-TH" sz="3400" dirty="0" smtClean="0">
                <a:solidFill>
                  <a:srgbClr val="FFFF00"/>
                </a:solidFill>
              </a:rPr>
              <a:t>ก็จะออกไปสู่ที่นอนตายของพวกเขา</a:t>
            </a:r>
            <a:r>
              <a:rPr lang="th-TH" sz="3400" dirty="0" smtClean="0">
                <a:solidFill>
                  <a:schemeClr val="bg1"/>
                </a:solidFill>
              </a:rPr>
              <a:t> </a:t>
            </a:r>
            <a:r>
              <a:rPr lang="th-TH" sz="3400" dirty="0" smtClean="0">
                <a:solidFill>
                  <a:srgbClr val="99CCFF"/>
                </a:solidFill>
              </a:rPr>
              <a:t>และเพื่อที่</a:t>
            </a:r>
            <a:r>
              <a:rPr lang="th-TH" sz="3400" dirty="0" err="1" smtClean="0">
                <a:solidFill>
                  <a:srgbClr val="99CCFF"/>
                </a:solidFill>
              </a:rPr>
              <a:t>อัลลอฮฺ</a:t>
            </a:r>
            <a:r>
              <a:rPr lang="th-TH" sz="3400" dirty="0" smtClean="0">
                <a:solidFill>
                  <a:srgbClr val="99CCFF"/>
                </a:solidFill>
              </a:rPr>
              <a:t>จะทรงทดสอบ</a:t>
            </a:r>
            <a:r>
              <a:rPr lang="th-TH" sz="3400" dirty="0" smtClean="0">
                <a:solidFill>
                  <a:srgbClr val="D60093"/>
                </a:solidFill>
              </a:rPr>
              <a:t>สิ่งที่อยู่ในหัวอกของพวกเจ้า</a:t>
            </a:r>
            <a:r>
              <a:rPr lang="th-TH" sz="3400" dirty="0" smtClean="0">
                <a:solidFill>
                  <a:schemeClr val="bg1"/>
                </a:solidFill>
              </a:rPr>
              <a:t> </a:t>
            </a:r>
            <a:r>
              <a:rPr lang="th-TH" sz="3400" dirty="0" err="1" smtClean="0">
                <a:solidFill>
                  <a:srgbClr val="CC9900"/>
                </a:solidFill>
              </a:rPr>
              <a:t>และอัลลอฮฺ</a:t>
            </a:r>
            <a:r>
              <a:rPr lang="th-TH" sz="3400" dirty="0" smtClean="0">
                <a:solidFill>
                  <a:srgbClr val="CC9900"/>
                </a:solidFill>
              </a:rPr>
              <a:t>นั้นเป็นผู้ทรงรอบรู้สิ่งที่อยู่ในหัวอกทั้งหลาย  </a:t>
            </a:r>
          </a:p>
        </p:txBody>
      </p:sp>
      <p:grpSp>
        <p:nvGrpSpPr>
          <p:cNvPr id="2" name="Group 13"/>
          <p:cNvGrpSpPr>
            <a:grpSpLocks/>
          </p:cNvGrpSpPr>
          <p:nvPr/>
        </p:nvGrpSpPr>
        <p:grpSpPr bwMode="auto">
          <a:xfrm>
            <a:off x="250825" y="2697163"/>
            <a:ext cx="8512176" cy="1112837"/>
            <a:chOff x="158" y="1571"/>
            <a:chExt cx="5362" cy="701"/>
          </a:xfrm>
        </p:grpSpPr>
        <p:sp>
          <p:nvSpPr>
            <p:cNvPr id="11284" name="Rectangle 4"/>
            <p:cNvSpPr>
              <a:spLocks noChangeArrowheads="1"/>
            </p:cNvSpPr>
            <p:nvPr/>
          </p:nvSpPr>
          <p:spPr bwMode="auto">
            <a:xfrm>
              <a:off x="748" y="1571"/>
              <a:ext cx="4772" cy="360"/>
            </a:xfrm>
            <a:prstGeom prst="rect">
              <a:avLst/>
            </a:prstGeom>
            <a:noFill/>
            <a:ln w="28575">
              <a:solidFill>
                <a:srgbClr val="CC3300"/>
              </a:solidFill>
              <a:miter lim="800000"/>
              <a:headEnd/>
              <a:tailEnd/>
            </a:ln>
          </p:spPr>
          <p:txBody>
            <a:bodyPr wrap="none" anchor="ctr"/>
            <a:lstStyle/>
            <a:p>
              <a:endParaRPr lang="en-US"/>
            </a:p>
          </p:txBody>
        </p:sp>
        <p:sp>
          <p:nvSpPr>
            <p:cNvPr id="11285" name="Rectangle 5"/>
            <p:cNvSpPr>
              <a:spLocks noChangeArrowheads="1"/>
            </p:cNvSpPr>
            <p:nvPr/>
          </p:nvSpPr>
          <p:spPr bwMode="auto">
            <a:xfrm>
              <a:off x="158" y="1936"/>
              <a:ext cx="3490" cy="336"/>
            </a:xfrm>
            <a:prstGeom prst="rect">
              <a:avLst/>
            </a:prstGeom>
            <a:noFill/>
            <a:ln w="28575">
              <a:solidFill>
                <a:srgbClr val="CC3300"/>
              </a:solidFill>
              <a:miter lim="800000"/>
              <a:headEnd/>
              <a:tailEnd/>
            </a:ln>
          </p:spPr>
          <p:txBody>
            <a:bodyPr wrap="none" anchor="ctr"/>
            <a:lstStyle/>
            <a:p>
              <a:endParaRPr lang="en-US"/>
            </a:p>
          </p:txBody>
        </p:sp>
      </p:grpSp>
      <p:sp>
        <p:nvSpPr>
          <p:cNvPr id="596998" name="Rectangle 6"/>
          <p:cNvSpPr>
            <a:spLocks noChangeArrowheads="1"/>
          </p:cNvSpPr>
          <p:nvPr/>
        </p:nvSpPr>
        <p:spPr bwMode="auto">
          <a:xfrm>
            <a:off x="3124200" y="285750"/>
            <a:ext cx="5562600" cy="720725"/>
          </a:xfrm>
          <a:prstGeom prst="rect">
            <a:avLst/>
          </a:prstGeom>
          <a:noFill/>
          <a:ln w="28575">
            <a:solidFill>
              <a:srgbClr val="CC3300"/>
            </a:solidFill>
            <a:miter lim="800000"/>
            <a:headEnd/>
            <a:tailEnd/>
          </a:ln>
        </p:spPr>
        <p:txBody>
          <a:bodyPr wrap="none" anchor="ctr"/>
          <a:lstStyle/>
          <a:p>
            <a:endParaRPr lang="en-US"/>
          </a:p>
        </p:txBody>
      </p:sp>
      <p:sp>
        <p:nvSpPr>
          <p:cNvPr id="597000" name="Rectangle 8"/>
          <p:cNvSpPr>
            <a:spLocks noChangeArrowheads="1"/>
          </p:cNvSpPr>
          <p:nvPr/>
        </p:nvSpPr>
        <p:spPr bwMode="auto">
          <a:xfrm>
            <a:off x="323850" y="188913"/>
            <a:ext cx="2800350" cy="792162"/>
          </a:xfrm>
          <a:prstGeom prst="rect">
            <a:avLst/>
          </a:prstGeom>
          <a:noFill/>
          <a:ln w="28575">
            <a:solidFill>
              <a:srgbClr val="CC3300"/>
            </a:solidFill>
            <a:miter lim="800000"/>
            <a:headEnd/>
            <a:tailEnd/>
          </a:ln>
        </p:spPr>
        <p:txBody>
          <a:bodyPr wrap="none" anchor="ctr"/>
          <a:lstStyle/>
          <a:p>
            <a:endParaRPr lang="en-US"/>
          </a:p>
        </p:txBody>
      </p:sp>
      <p:grpSp>
        <p:nvGrpSpPr>
          <p:cNvPr id="3" name="Group 12"/>
          <p:cNvGrpSpPr>
            <a:grpSpLocks/>
          </p:cNvGrpSpPr>
          <p:nvPr/>
        </p:nvGrpSpPr>
        <p:grpSpPr bwMode="auto">
          <a:xfrm>
            <a:off x="228600" y="3276604"/>
            <a:ext cx="8664575" cy="1143001"/>
            <a:chOff x="144" y="1955"/>
            <a:chExt cx="5458" cy="720"/>
          </a:xfrm>
        </p:grpSpPr>
        <p:sp>
          <p:nvSpPr>
            <p:cNvPr id="11282" name="Rectangle 10"/>
            <p:cNvSpPr>
              <a:spLocks noChangeArrowheads="1"/>
            </p:cNvSpPr>
            <p:nvPr/>
          </p:nvSpPr>
          <p:spPr bwMode="auto">
            <a:xfrm>
              <a:off x="3648" y="1955"/>
              <a:ext cx="1954" cy="363"/>
            </a:xfrm>
            <a:prstGeom prst="rect">
              <a:avLst/>
            </a:prstGeom>
            <a:noFill/>
            <a:ln w="28575">
              <a:solidFill>
                <a:srgbClr val="CC3300"/>
              </a:solidFill>
              <a:miter lim="800000"/>
              <a:headEnd/>
              <a:tailEnd/>
            </a:ln>
          </p:spPr>
          <p:txBody>
            <a:bodyPr wrap="none" anchor="ctr"/>
            <a:lstStyle/>
            <a:p>
              <a:endParaRPr lang="en-US"/>
            </a:p>
          </p:txBody>
        </p:sp>
        <p:sp>
          <p:nvSpPr>
            <p:cNvPr id="11283" name="Rectangle 11"/>
            <p:cNvSpPr>
              <a:spLocks noChangeArrowheads="1"/>
            </p:cNvSpPr>
            <p:nvPr/>
          </p:nvSpPr>
          <p:spPr bwMode="auto">
            <a:xfrm>
              <a:off x="144" y="2339"/>
              <a:ext cx="3888" cy="336"/>
            </a:xfrm>
            <a:prstGeom prst="rect">
              <a:avLst/>
            </a:prstGeom>
            <a:noFill/>
            <a:ln w="28575">
              <a:solidFill>
                <a:srgbClr val="CC3300"/>
              </a:solidFill>
              <a:miter lim="800000"/>
              <a:headEnd/>
              <a:tailEnd/>
            </a:ln>
          </p:spPr>
          <p:txBody>
            <a:bodyPr wrap="none" anchor="ctr"/>
            <a:lstStyle/>
            <a:p>
              <a:endParaRPr lang="en-US"/>
            </a:p>
          </p:txBody>
        </p:sp>
      </p:grpSp>
      <p:sp>
        <p:nvSpPr>
          <p:cNvPr id="13" name="Rectangle 6"/>
          <p:cNvSpPr>
            <a:spLocks noChangeArrowheads="1"/>
          </p:cNvSpPr>
          <p:nvPr/>
        </p:nvSpPr>
        <p:spPr bwMode="auto">
          <a:xfrm>
            <a:off x="3962400" y="1000125"/>
            <a:ext cx="4724400" cy="720725"/>
          </a:xfrm>
          <a:prstGeom prst="rect">
            <a:avLst/>
          </a:prstGeom>
          <a:noFill/>
          <a:ln w="28575">
            <a:solidFill>
              <a:srgbClr val="CC3300"/>
            </a:solidFill>
            <a:miter lim="800000"/>
            <a:headEnd/>
            <a:tailEnd/>
          </a:ln>
        </p:spPr>
        <p:txBody>
          <a:bodyPr wrap="none" anchor="ctr"/>
          <a:lstStyle/>
          <a:p>
            <a:endParaRPr lang="en-US"/>
          </a:p>
        </p:txBody>
      </p:sp>
      <p:sp>
        <p:nvSpPr>
          <p:cNvPr id="14" name="Rectangle 6"/>
          <p:cNvSpPr>
            <a:spLocks noChangeArrowheads="1"/>
          </p:cNvSpPr>
          <p:nvPr/>
        </p:nvSpPr>
        <p:spPr bwMode="auto">
          <a:xfrm>
            <a:off x="304800" y="4419600"/>
            <a:ext cx="8534400" cy="674688"/>
          </a:xfrm>
          <a:prstGeom prst="rect">
            <a:avLst/>
          </a:prstGeom>
          <a:noFill/>
          <a:ln w="28575">
            <a:solidFill>
              <a:srgbClr val="CC3300"/>
            </a:solidFill>
            <a:miter lim="800000"/>
            <a:headEnd/>
            <a:tailEnd/>
          </a:ln>
        </p:spPr>
        <p:txBody>
          <a:bodyPr wrap="none" anchor="ctr"/>
          <a:lstStyle/>
          <a:p>
            <a:endParaRPr lang="en-US"/>
          </a:p>
        </p:txBody>
      </p:sp>
      <p:sp>
        <p:nvSpPr>
          <p:cNvPr id="15" name="Rectangle 6"/>
          <p:cNvSpPr>
            <a:spLocks noChangeArrowheads="1"/>
          </p:cNvSpPr>
          <p:nvPr/>
        </p:nvSpPr>
        <p:spPr bwMode="auto">
          <a:xfrm>
            <a:off x="285751" y="5105400"/>
            <a:ext cx="1466850" cy="544512"/>
          </a:xfrm>
          <a:prstGeom prst="rect">
            <a:avLst/>
          </a:prstGeom>
          <a:noFill/>
          <a:ln w="28575">
            <a:solidFill>
              <a:srgbClr val="CC3300"/>
            </a:solidFill>
            <a:miter lim="800000"/>
            <a:headEnd/>
            <a:tailEnd/>
          </a:ln>
        </p:spPr>
        <p:txBody>
          <a:bodyPr wrap="none" anchor="ctr"/>
          <a:lstStyle/>
          <a:p>
            <a:endParaRPr lang="en-US"/>
          </a:p>
        </p:txBody>
      </p:sp>
      <p:sp>
        <p:nvSpPr>
          <p:cNvPr id="16" name="Rectangle 6"/>
          <p:cNvSpPr>
            <a:spLocks noChangeArrowheads="1"/>
          </p:cNvSpPr>
          <p:nvPr/>
        </p:nvSpPr>
        <p:spPr bwMode="auto">
          <a:xfrm>
            <a:off x="357188" y="1000125"/>
            <a:ext cx="3605212" cy="720725"/>
          </a:xfrm>
          <a:prstGeom prst="rect">
            <a:avLst/>
          </a:prstGeom>
          <a:noFill/>
          <a:ln w="28575">
            <a:solidFill>
              <a:srgbClr val="CC3300"/>
            </a:solidFill>
            <a:miter lim="800000"/>
            <a:headEnd/>
            <a:tailEnd/>
          </a:ln>
        </p:spPr>
        <p:txBody>
          <a:bodyPr wrap="none" anchor="ctr"/>
          <a:lstStyle/>
          <a:p>
            <a:endParaRPr lang="en-US"/>
          </a:p>
        </p:txBody>
      </p:sp>
      <p:sp>
        <p:nvSpPr>
          <p:cNvPr id="17" name="Rectangle 6"/>
          <p:cNvSpPr>
            <a:spLocks noChangeArrowheads="1"/>
          </p:cNvSpPr>
          <p:nvPr/>
        </p:nvSpPr>
        <p:spPr bwMode="auto">
          <a:xfrm>
            <a:off x="1752600" y="5029200"/>
            <a:ext cx="6962775" cy="612775"/>
          </a:xfrm>
          <a:prstGeom prst="rect">
            <a:avLst/>
          </a:prstGeom>
          <a:noFill/>
          <a:ln w="28575">
            <a:solidFill>
              <a:srgbClr val="CC3300"/>
            </a:solidFill>
            <a:miter lim="800000"/>
            <a:headEnd/>
            <a:tailEnd/>
          </a:ln>
        </p:spPr>
        <p:txBody>
          <a:bodyPr wrap="none" anchor="ctr"/>
          <a:lstStyle/>
          <a:p>
            <a:endParaRPr lang="en-US"/>
          </a:p>
        </p:txBody>
      </p:sp>
      <p:sp>
        <p:nvSpPr>
          <p:cNvPr id="19" name="Rectangle 6"/>
          <p:cNvSpPr>
            <a:spLocks noChangeArrowheads="1"/>
          </p:cNvSpPr>
          <p:nvPr/>
        </p:nvSpPr>
        <p:spPr bwMode="auto">
          <a:xfrm>
            <a:off x="3276600" y="1714500"/>
            <a:ext cx="2724150" cy="720725"/>
          </a:xfrm>
          <a:prstGeom prst="rect">
            <a:avLst/>
          </a:prstGeom>
          <a:noFill/>
          <a:ln w="28575">
            <a:solidFill>
              <a:srgbClr val="CC3300"/>
            </a:solidFill>
            <a:miter lim="800000"/>
            <a:headEnd/>
            <a:tailEnd/>
          </a:ln>
        </p:spPr>
        <p:txBody>
          <a:bodyPr wrap="none" anchor="ctr"/>
          <a:lstStyle/>
          <a:p>
            <a:endParaRPr lang="en-US"/>
          </a:p>
        </p:txBody>
      </p:sp>
      <p:sp>
        <p:nvSpPr>
          <p:cNvPr id="20" name="Rectangle 6"/>
          <p:cNvSpPr>
            <a:spLocks noChangeArrowheads="1"/>
          </p:cNvSpPr>
          <p:nvPr/>
        </p:nvSpPr>
        <p:spPr bwMode="auto">
          <a:xfrm>
            <a:off x="304800" y="5641975"/>
            <a:ext cx="6400800" cy="685801"/>
          </a:xfrm>
          <a:prstGeom prst="rect">
            <a:avLst/>
          </a:prstGeom>
          <a:noFill/>
          <a:ln w="28575">
            <a:solidFill>
              <a:srgbClr val="CC3300"/>
            </a:solidFill>
            <a:miter lim="800000"/>
            <a:headEnd/>
            <a:tailEnd/>
          </a:ln>
        </p:spPr>
        <p:txBody>
          <a:bodyPr wrap="none" anchor="ctr"/>
          <a:lstStyle/>
          <a:p>
            <a:endParaRPr lang="en-US"/>
          </a:p>
        </p:txBody>
      </p:sp>
      <p:sp>
        <p:nvSpPr>
          <p:cNvPr id="21" name="Rectangle 6"/>
          <p:cNvSpPr>
            <a:spLocks noChangeArrowheads="1"/>
          </p:cNvSpPr>
          <p:nvPr/>
        </p:nvSpPr>
        <p:spPr bwMode="auto">
          <a:xfrm>
            <a:off x="304800" y="5641975"/>
            <a:ext cx="6400800" cy="685800"/>
          </a:xfrm>
          <a:prstGeom prst="rect">
            <a:avLst/>
          </a:prstGeom>
          <a:noFill/>
          <a:ln w="28575">
            <a:solidFill>
              <a:srgbClr val="CC3300"/>
            </a:solidFill>
            <a:miter lim="800000"/>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6998"/>
                                        </p:tgtEl>
                                        <p:attrNameLst>
                                          <p:attrName>style.visibility</p:attrName>
                                        </p:attrNameLst>
                                      </p:cBhvr>
                                      <p:to>
                                        <p:strVal val="visible"/>
                                      </p:to>
                                    </p:set>
                                  </p:childTnLst>
                                  <p:subTnLst>
                                    <p:set>
                                      <p:cBhvr override="childStyle">
                                        <p:cTn dur="1" fill="hold" display="0" masterRel="nextClick" afterEffect="1"/>
                                        <p:tgtEl>
                                          <p:spTgt spid="596998"/>
                                        </p:tgtEl>
                                        <p:attrNameLst>
                                          <p:attrName>style.visibility</p:attrName>
                                        </p:attrNameLst>
                                      </p:cBhvr>
                                      <p:to>
                                        <p:strVal val="hidden"/>
                                      </p:to>
                                    </p:set>
                                  </p:sub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97000"/>
                                        </p:tgtEl>
                                        <p:attrNameLst>
                                          <p:attrName>style.visibility</p:attrName>
                                        </p:attrNameLst>
                                      </p:cBhvr>
                                      <p:to>
                                        <p:strVal val="visible"/>
                                      </p:to>
                                    </p:set>
                                  </p:childTnLst>
                                  <p:subTnLst>
                                    <p:set>
                                      <p:cBhvr override="childStyle">
                                        <p:cTn dur="1" fill="hold" display="0" masterRel="nextClick" afterEffect="1"/>
                                        <p:tgtEl>
                                          <p:spTgt spid="597000"/>
                                        </p:tgtEl>
                                        <p:attrNameLst>
                                          <p:attrName>style.visibility</p:attrName>
                                        </p:attrNameLst>
                                      </p:cBhvr>
                                      <p:to>
                                        <p:strVal val="hidden"/>
                                      </p:to>
                                    </p:set>
                                  </p:sub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subTnLst>
                                    <p:set>
                                      <p:cBhvr override="childStyle">
                                        <p:cTn dur="1" fill="hold" display="0" masterRel="nextClick" afterEffect="1"/>
                                        <p:tgtEl>
                                          <p:spTgt spid="13"/>
                                        </p:tgtEl>
                                        <p:attrNameLst>
                                          <p:attrName>style.visibility</p:attrName>
                                        </p:attrNameLst>
                                      </p:cBhvr>
                                      <p:to>
                                        <p:strVal val="hidden"/>
                                      </p:to>
                                    </p:set>
                                  </p:sub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subTnLst>
                                    <p:set>
                                      <p:cBhvr override="childStyle">
                                        <p:cTn dur="1" fill="hold" display="0" masterRel="nextClick" afterEffect="1"/>
                                        <p:tgtEl>
                                          <p:spTgt spid="14"/>
                                        </p:tgtEl>
                                        <p:attrNameLst>
                                          <p:attrName>style.visibility</p:attrName>
                                        </p:attrNameLst>
                                      </p:cBhvr>
                                      <p:to>
                                        <p:strVal val="hidden"/>
                                      </p:to>
                                    </p:set>
                                  </p:sub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subTnLst>
                                    <p:set>
                                      <p:cBhvr override="childStyle">
                                        <p:cTn dur="1" fill="hold" display="0" masterRel="nextClick" afterEffect="1"/>
                                        <p:tgtEl>
                                          <p:spTgt spid="16"/>
                                        </p:tgtEl>
                                        <p:attrNameLst>
                                          <p:attrName>style.visibility</p:attrName>
                                        </p:attrNameLst>
                                      </p:cBhvr>
                                      <p:to>
                                        <p:strVal val="hidden"/>
                                      </p:to>
                                    </p:set>
                                  </p:sub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subTnLst>
                                    <p:set>
                                      <p:cBhvr override="childStyle">
                                        <p:cTn dur="1" fill="hold" display="0" masterRel="nextClick" afterEffect="1"/>
                                        <p:tgtEl>
                                          <p:spTgt spid="19"/>
                                        </p:tgtEl>
                                        <p:attrNameLst>
                                          <p:attrName>style.visibility</p:attrName>
                                        </p:attrNameLst>
                                      </p:cBhvr>
                                      <p:to>
                                        <p:strVal val="hidden"/>
                                      </p:to>
                                    </p:set>
                                  </p:sub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subTnLst>
                                    <p:set>
                                      <p:cBhvr override="childStyle">
                                        <p:cTn dur="1" fill="hold" display="0" masterRel="nextClick" afterEffect="1"/>
                                        <p:tgtEl>
                                          <p:spTgt spid="20"/>
                                        </p:tgtEl>
                                        <p:attrNameLst>
                                          <p:attrName>style.visibility</p:attrName>
                                        </p:attrNameLst>
                                      </p:cBhvr>
                                      <p:to>
                                        <p:strVal val="hidden"/>
                                      </p:to>
                                    </p:set>
                                  </p:subTnLst>
                                </p:cTn>
                              </p:par>
                              <p:par>
                                <p:cTn id="35" presetID="1"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subTnLst>
                                    <p:set>
                                      <p:cBhvr override="childStyle">
                                        <p:cTn dur="1" fill="hold" display="0" masterRel="nextClick" afterEffect="1"/>
                                        <p:tgtEl>
                                          <p:spTgt spid="21"/>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6998" grpId="0" animBg="1"/>
      <p:bldP spid="597000" grpId="0" animBg="1"/>
      <p:bldP spid="13" grpId="0" animBg="1"/>
      <p:bldP spid="14" grpId="0" animBg="1"/>
      <p:bldP spid="15" grpId="0" animBg="1"/>
      <p:bldP spid="16" grpId="0" animBg="1"/>
      <p:bldP spid="17" grpId="0" animBg="1"/>
      <p:bldP spid="19" grpId="0" animBg="1"/>
      <p:bldP spid="20" grpId="0" animBg="1"/>
      <p:bldP spid="21"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_xmlsignatures/_rels/origin.sigs.rels><?xml version="1.0" encoding="UTF-8" standalone="yes"?>
<Relationships xmlns="http://schemas.openxmlformats.org/package/2006/relationships"><Relationship Id="rId1" Type="http://schemas.openxmlformats.org/package/2006/relationships/digital-signature/signature" Target="sig1.xml"/></Relationships>
</file>

<file path=_xmlsignatures/sig1.xml><?xml version="1.0" encoding="utf-8"?>
<Signature xmlns="http://www.w3.org/2000/09/xmldsig#" Id="idPackageSignature">
  <SignedInfo>
    <CanonicalizationMethod Algorithm="http://www.w3.org/TR/2001/REC-xml-c14n-20010315"/>
    <SignatureMethod Algorithm="http://www.w3.org/2000/09/xmldsig#rsa-sha1"/>
    <Reference URI="#idPackageObject" Type="http://www.w3.org/2000/09/xmldsig#Object">
      <DigestMethod Algorithm="http://www.w3.org/2000/09/xmldsig#sha1"/>
      <DigestValue>aqrrMDSWEJkagneoerRcQ902R+I=</DigestValue>
    </Reference>
    <Reference URI="#idOfficeObject" Type="http://www.w3.org/2000/09/xmldsig#Object">
      <DigestMethod Algorithm="http://www.w3.org/2000/09/xmldsig#sha1"/>
      <DigestValue>XycThqBMNf9Rr7m3DXrHmekj9Mg=</DigestValue>
    </Reference>
  </SignedInfo>
  <SignatureValue>
    GWNOpynMHVkmlcgvGExYppX2DvN8L8/wHg5q3pXyUS88+XKFzcORiJgJh5ZnjIudYdFfaDCx
    K7e2dMzssl8ZKw07Jhj5ecFjVudViSgDTwEGmjkQvWHrwV9rN++p533odPM1/r0wvhv3yx9w
    FC7hSZ8tdClLjnRZaISiQE+xjAY=
  </SignatureValue>
  <KeyInfo>
    <KeyValue>
      <RSAKeyValue>
        <Modulus>
            rByCJYOklB3ABYAVXJfxRY04F2AJEekKaHCY7sYIHh0NX9GU003NCdkazkMHqLkOkkr0UQom
            UCqP5Spt3YkNNY23+ALuzSfmfxoMBveYVfpu2V1ctf4D2+B5S4dzU6zhjlEgqg4+fDHP/4wE
            6p7Btq/WCuY3ouJOJ7ggZlol3FU=
          </Modulus>
        <Exponent>AQAB</Exponent>
      </RSAKeyValue>
    </KeyValue>
    <X509Data>
      <X509Certificate>
          MIICKDCCAZWgAwIBAgIQzIb+CREZyoVE72ex0EYtDzAJBgUrDgMCHQUAME4xIDAeBgNVBAMT
          F3d3dy5pc2xhbWludGhhaWxhbmQub3JnMSowKAYJKoZIhvcNAQkBFhtpc2xhbWludGhhaWxh
          bmQ0OUBnbWFpbC5jb20wHhcNMTAwMjE1MDgyNzQ3WhcNMTEwMjE1MTQyNzQ3WjBOMSAwHgYD
          VQQDExd3d3cuaXNsYW1pbnRoYWlsYW5kLm9yZzEqMCgGCSqGSIb3DQEJARYbaXNsYW1pbnRo
          YWlsYW5kNDlAZ21haWwuY29tMIGfMA0GCSqGSIb3DQEBAQUAA4GNADCBiQKBgQCsHIIlg6SU
          HcAFgBVcl/FFjTgXYAkR6QpocJjuxggeHQ1f0ZTTTc0J2RrOQweouQ6SSvRRCiZQKo/lKm3d
          iQ01jbf4Au7NJ+Z/GgwG95hV+m7ZXVy1/gPb4HlLh3NTrOGOUSCqDj58Mc//jATqnsG2r9YK
          5jei4k4nuCBmWiXcVQIDAQABow8wDTALBgNVHQ8EBAMCBsAwCQYFKw4DAh0FAAOBgQCYVJEd
          Gi5NPZS64Vk27y5BONTzxejIpPZadcqd34G55PJgwNc118UN+Vu4YTsAHzhK+jLa/ewSq12o
          Qs9OmBEVWv7Bhf3HLP6odimd/M0yhZ6SXTMJ2YtjDHb2GiMr2grCACU1Ut9B2IEBYKsFYDja
          FOwESA/YXbCjJ/essXgO8Q==
        </X509Certificate>
    </X509Data>
  </KeyInfo>
  <Object xmlns:mdssi="http://schemas.openxmlformats.org/package/2006/digital-signature" Id="idPackageObject">
    <Manifest>
      <Reference URI="/_rels/.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zU3xVjYU7a1ax8o9OQBgdxm5bvU=</DigestValue>
      </Reference>
      <Reference URI="/ppt/_rels/presentation.xml.rels?ContentType=application/vnd.openxmlformats-package.relationships+xml">
        <Transforms>
          <Transform Algorithm="http://schemas.openxmlformats.org/package/2006/RelationshipTransform">
            <mdssi:RelationshipReference SourceId="rId3"/>
            <mdssi:RelationshipReference SourceId="rId2"/>
            <mdssi:RelationshipReference SourceId="rId1"/>
            <mdssi:RelationshipReference SourceId="rId6"/>
            <mdssi:RelationshipReference SourceId="rId5"/>
            <mdssi:RelationshipReference SourceId="rId10"/>
            <mdssi:RelationshipReference SourceId="rId4"/>
            <mdssi:RelationshipReference SourceId="rId9"/>
          </Transform>
          <Transform Algorithm="http://www.w3.org/TR/2001/REC-xml-c14n-20010315"/>
        </Transforms>
        <DigestMethod Algorithm="http://www.w3.org/2000/09/xmldsig#sha1"/>
        <DigestValue>NlOrm0fR/KVw/dcJyvF8ykQ3iY8=</DigestValue>
      </Reference>
      <Reference URI="/ppt/media/image1.jpeg?ContentType=image/jpeg">
        <DigestMethod Algorithm="http://www.w3.org/2000/09/xmldsig#sha1"/>
        <DigestValue>r6/R6DEW3TxrX40BbNF5Pva6mwU=</DigestValue>
      </Reference>
      <Reference URI="/ppt/presentation.xml?ContentType=application/vnd.openxmlformats-officedocument.presentationml.slideshow.main+xml">
        <DigestMethod Algorithm="http://www.w3.org/2000/09/xmldsig#sha1"/>
        <DigestValue>msdtdPAz27SOqz78Yz4P5sS+IjI=</DigestValue>
      </Reference>
      <Reference URI="/ppt/slideLayouts/_rels/slideLayout1.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10.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11.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2.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3.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4.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5.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6.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7.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8.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_rels/slideLayout9.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dYByJLKRFpilzHfDpCCztlNdVng=</DigestValue>
      </Reference>
      <Reference URI="/ppt/slideLayouts/slideLayout1.xml?ContentType=application/vnd.openxmlformats-officedocument.presentationml.slideLayout+xml">
        <DigestMethod Algorithm="http://www.w3.org/2000/09/xmldsig#sha1"/>
        <DigestValue>V+6xrx1gkawoUSafAqbqokGeET0=</DigestValue>
      </Reference>
      <Reference URI="/ppt/slideLayouts/slideLayout10.xml?ContentType=application/vnd.openxmlformats-officedocument.presentationml.slideLayout+xml">
        <DigestMethod Algorithm="http://www.w3.org/2000/09/xmldsig#sha1"/>
        <DigestValue>rBeri43yfPirRsowkTcN0aB9uKo=</DigestValue>
      </Reference>
      <Reference URI="/ppt/slideLayouts/slideLayout11.xml?ContentType=application/vnd.openxmlformats-officedocument.presentationml.slideLayout+xml">
        <DigestMethod Algorithm="http://www.w3.org/2000/09/xmldsig#sha1"/>
        <DigestValue>VQD7uRBLtiqryek6G+iM3kroZzI=</DigestValue>
      </Reference>
      <Reference URI="/ppt/slideLayouts/slideLayout2.xml?ContentType=application/vnd.openxmlformats-officedocument.presentationml.slideLayout+xml">
        <DigestMethod Algorithm="http://www.w3.org/2000/09/xmldsig#sha1"/>
        <DigestValue>8YZemeBmUvljCIq1smdH2ZLcGV8=</DigestValue>
      </Reference>
      <Reference URI="/ppt/slideLayouts/slideLayout3.xml?ContentType=application/vnd.openxmlformats-officedocument.presentationml.slideLayout+xml">
        <DigestMethod Algorithm="http://www.w3.org/2000/09/xmldsig#sha1"/>
        <DigestValue>mqEKPOMK0olXSOFpGTXvTXBUueE=</DigestValue>
      </Reference>
      <Reference URI="/ppt/slideLayouts/slideLayout4.xml?ContentType=application/vnd.openxmlformats-officedocument.presentationml.slideLayout+xml">
        <DigestMethod Algorithm="http://www.w3.org/2000/09/xmldsig#sha1"/>
        <DigestValue>BPToBsH8LdCckZCEZhccFwSTBT4=</DigestValue>
      </Reference>
      <Reference URI="/ppt/slideLayouts/slideLayout5.xml?ContentType=application/vnd.openxmlformats-officedocument.presentationml.slideLayout+xml">
        <DigestMethod Algorithm="http://www.w3.org/2000/09/xmldsig#sha1"/>
        <DigestValue>ebOCWQebCLS/eaR2e1o42FSwJM0=</DigestValue>
      </Reference>
      <Reference URI="/ppt/slideLayouts/slideLayout6.xml?ContentType=application/vnd.openxmlformats-officedocument.presentationml.slideLayout+xml">
        <DigestMethod Algorithm="http://www.w3.org/2000/09/xmldsig#sha1"/>
        <DigestValue>3psR+hV7KmRGQnTAMcZCQ6fxvf0=</DigestValue>
      </Reference>
      <Reference URI="/ppt/slideLayouts/slideLayout7.xml?ContentType=application/vnd.openxmlformats-officedocument.presentationml.slideLayout+xml">
        <DigestMethod Algorithm="http://www.w3.org/2000/09/xmldsig#sha1"/>
        <DigestValue>njSOq/KmVpSDtMuu34hR5KnU6Y0=</DigestValue>
      </Reference>
      <Reference URI="/ppt/slideLayouts/slideLayout8.xml?ContentType=application/vnd.openxmlformats-officedocument.presentationml.slideLayout+xml">
        <DigestMethod Algorithm="http://www.w3.org/2000/09/xmldsig#sha1"/>
        <DigestValue>vvJyPj3BmOphn4BAKfg6wIr3buk=</DigestValue>
      </Reference>
      <Reference URI="/ppt/slideLayouts/slideLayout9.xml?ContentType=application/vnd.openxmlformats-officedocument.presentationml.slideLayout+xml">
        <DigestMethod Algorithm="http://www.w3.org/2000/09/xmldsig#sha1"/>
        <DigestValue>4XzZbOS/SdSi7gYA1h9CZTZPyOk=</DigestValue>
      </Reference>
      <Reference URI="/ppt/slideMasters/_rels/slideMaster1.xml.rels?ContentType=application/vnd.openxmlformats-package.relationships+xml">
        <Transforms>
          <Transform Algorithm="http://schemas.openxmlformats.org/package/2006/RelationshipTransform">
            <mdssi:RelationshipReference SourceId="rId8"/>
            <mdssi:RelationshipReference SourceId="rId3"/>
            <mdssi:RelationshipReference SourceId="rId7"/>
            <mdssi:RelationshipReference SourceId="rId12"/>
            <mdssi:RelationshipReference SourceId="rId2"/>
            <mdssi:RelationshipReference SourceId="rId1"/>
            <mdssi:RelationshipReference SourceId="rId6"/>
            <mdssi:RelationshipReference SourceId="rId11"/>
            <mdssi:RelationshipReference SourceId="rId5"/>
            <mdssi:RelationshipReference SourceId="rId10"/>
            <mdssi:RelationshipReference SourceId="rId4"/>
            <mdssi:RelationshipReference SourceId="rId9"/>
          </Transform>
          <Transform Algorithm="http://www.w3.org/TR/2001/REC-xml-c14n-20010315"/>
        </Transforms>
        <DigestMethod Algorithm="http://www.w3.org/2000/09/xmldsig#sha1"/>
        <DigestValue>FKAuz83PS8d31d6TrfNpQ0KriEI=</DigestValue>
      </Reference>
      <Reference URI="/ppt/slideMasters/slideMaster1.xml?ContentType=application/vnd.openxmlformats-officedocument.presentationml.slideMaster+xml">
        <DigestMethod Algorithm="http://www.w3.org/2000/09/xmldsig#sha1"/>
        <DigestValue>pvjDuOw5clkTl2VtKzvFtfWUA0o=</DigestValue>
      </Reference>
      <Reference URI="/ppt/slides/_rels/slide1.xml.rels?ContentType=application/vnd.openxmlformats-package.relationships+xml">
        <Transforms>
          <Transform Algorithm="http://schemas.openxmlformats.org/package/2006/RelationshipTransform">
            <mdssi:RelationshipReference SourceId="rId2"/>
            <mdssi:RelationshipReference SourceId="rId1"/>
          </Transform>
          <Transform Algorithm="http://www.w3.org/TR/2001/REC-xml-c14n-20010315"/>
        </Transforms>
        <DigestMethod Algorithm="http://www.w3.org/2000/09/xmldsig#sha1"/>
        <DigestValue>IpnDjkYfeFqYar00DgB+Yc2fXL8=</DigestValue>
      </Reference>
      <Reference URI="/ppt/slides/_rels/slide2.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ClewwsyHsbKKGGByzGhflB1yGDM=</DigestValue>
      </Reference>
      <Reference URI="/ppt/slides/_rels/slide3.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ClewwsyHsbKKGGByzGhflB1yGDM=</DigestValue>
      </Reference>
      <Reference URI="/ppt/slides/_rels/slide4.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ClewwsyHsbKKGGByzGhflB1yGDM=</DigestValue>
      </Reference>
      <Reference URI="/ppt/slides/_rels/slide5.xml.rels?ContentType=application/vnd.openxmlformats-package.relationships+xml">
        <Transforms>
          <Transform Algorithm="http://schemas.openxmlformats.org/package/2006/RelationshipTransform">
            <mdssi:RelationshipReference SourceId="rId1"/>
          </Transform>
          <Transform Algorithm="http://www.w3.org/TR/2001/REC-xml-c14n-20010315"/>
        </Transforms>
        <DigestMethod Algorithm="http://www.w3.org/2000/09/xmldsig#sha1"/>
        <DigestValue>ClewwsyHsbKKGGByzGhflB1yGDM=</DigestValue>
      </Reference>
      <Reference URI="/ppt/slides/slide1.xml?ContentType=application/vnd.openxmlformats-officedocument.presentationml.slide+xml">
        <DigestMethod Algorithm="http://www.w3.org/2000/09/xmldsig#sha1"/>
        <DigestValue>9D5RAzdYMJT1lnBCsoZK4PyW9Ao=</DigestValue>
      </Reference>
      <Reference URI="/ppt/slides/slide2.xml?ContentType=application/vnd.openxmlformats-officedocument.presentationml.slide+xml">
        <DigestMethod Algorithm="http://www.w3.org/2000/09/xmldsig#sha1"/>
        <DigestValue>WWaCzUju38+a5HAAkLUQE3ZpeMU=</DigestValue>
      </Reference>
      <Reference URI="/ppt/slides/slide3.xml?ContentType=application/vnd.openxmlformats-officedocument.presentationml.slide+xml">
        <DigestMethod Algorithm="http://www.w3.org/2000/09/xmldsig#sha1"/>
        <DigestValue>keYsGiQ2Npow6Tz2ABZ3zaRUcaE=</DigestValue>
      </Reference>
      <Reference URI="/ppt/slides/slide4.xml?ContentType=application/vnd.openxmlformats-officedocument.presentationml.slide+xml">
        <DigestMethod Algorithm="http://www.w3.org/2000/09/xmldsig#sha1"/>
        <DigestValue>iRHF0UkJB6VA6y7iLGDnWiyOzhM=</DigestValue>
      </Reference>
      <Reference URI="/ppt/slides/slide5.xml?ContentType=application/vnd.openxmlformats-officedocument.presentationml.slide+xml">
        <DigestMethod Algorithm="http://www.w3.org/2000/09/xmldsig#sha1"/>
        <DigestValue>WxWi/7jTkKpHvrd6b1YicqjBhoI=</DigestValue>
      </Reference>
      <Reference URI="/ppt/tableStyles.xml?ContentType=application/vnd.openxmlformats-officedocument.presentationml.tableStyles+xml">
        <DigestMethod Algorithm="http://www.w3.org/2000/09/xmldsig#sha1"/>
        <DigestValue>Sb/RPtAhmbAEvwoBmllvEndY2SY=</DigestValue>
      </Reference>
      <Reference URI="/ppt/theme/theme1.xml?ContentType=application/vnd.openxmlformats-officedocument.theme+xml">
        <DigestMethod Algorithm="http://www.w3.org/2000/09/xmldsig#sha1"/>
        <DigestValue>nzYjJtjcBQq27vfxczUJS9BtpH4=</DigestValue>
      </Reference>
    </Manifest>
    <SignatureProperties>
      <SignatureProperty Id="idSignatureTime" Target="#idPackageSignature">
        <mdssi:SignatureTime>
          <mdssi:Format>YYYY-MM-DDThh:mm:ssTZD</mdssi:Format>
          <mdssi:Value>2010-02-15T08:27:13Z</mdssi:Value>
        </mdssi:SignatureTime>
      </SignatureProperty>
    </SignatureProperties>
  </Object>
  <Object Id="idOfficeObject">
    <SignatureProperties>
      <SignatureProperty Id="idOfficeV1Details" Target="#idPackageSignature">
        <SignatureInfoV1 xmlns="http://schemas.microsoft.com/office/2006/digsig">
          <SetupID/>
          <SignatureText/>
          <SignatureImage/>
          <SignatureComments/>
          <WindowsVersion>5.1</WindowsVersion>
          <OfficeVersion>12.0</OfficeVersion>
          <ApplicationVersion>12.0</ApplicationVersion>
          <Monitors>1</Monitors>
          <HorizontalResolution>1280</HorizontalResolution>
          <VerticalResolution>1024</VerticalResolution>
          <ColorDepth>32</ColorDepth>
          <SignatureProviderId>{00000000-0000-0000-0000-000000000000}</SignatureProviderId>
          <SignatureProviderUrl/>
          <SignatureProviderDetails>9</SignatureProviderDetails>
          <ManifestHashAlgorithm>http://www.w3.org/2000/09/xmldsig#sha1</ManifestHashAlgorithm>
          <SignatureType>1</SignatureType>
        </SignatureInfoV1>
      </SignatureProperty>
    </SignatureProperties>
  </Object>
</Signature>
</file>

<file path=docProps/app.xml><?xml version="1.0" encoding="utf-8"?>
<Properties xmlns="http://schemas.openxmlformats.org/officeDocument/2006/extended-properties" xmlns:vt="http://schemas.openxmlformats.org/officeDocument/2006/docPropsVTypes">
  <TotalTime>111</TotalTime>
  <Words>344</Words>
  <Application>Microsoft Office PowerPoint</Application>
  <PresentationFormat>On-screen Show (4:3)</PresentationFormat>
  <Paragraphs>19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Slide 1</vt:lpstr>
      <vt:lpstr>ثُمَّ أَنزَلَ عَلَيْكُم مِّن بَعْدِ الْغَمِّ أَمَنَةً نُّعَاساً يَغْشَى طَآئِفَةً مِّنكُمْ وَطَآئِفَةٌ قَدْ أَهَمَّتْهُمْ أَنفُسُهُمْ يَظُنُّونَ بِاللّهِ غَيْرَ الْحَقِّ ظَنَّ الْجَاهِلِيَّةِ يَقُولُونَ هَل لَّنَا مِنَ الأَمْرِ مِن شَيْءٍ  قُلْ إِنَّ الأَمْرَ كُلَّهُ لِلَّهِ  يُخْفُونَ فِي أَنفُسِهِم مَّا لاَ يُبْدُونَ لَكَ ... ﴿١٥٤﴾</vt:lpstr>
      <vt:lpstr>ثُمَّ أَنزَلَ عَلَيْكُم مِّن بَعْدِ الْغَمِّ أَمَنَةً نُّعَاساً</vt:lpstr>
      <vt:lpstr>وَطَآئِفَةٌ قَدْ أَهَمَّتْهُمْ أَنفُسُهُمْ يَظُنُّونَ بِاللّهِ غَيْرَ الْحَقِّ ظَنَّ الْجَاهِلِيَّةِ</vt:lpstr>
      <vt:lpstr>... يَقُولُونَ لَوْ كَانَ لَنَا مِنَ الأَمْرِ شَيْءٌ مَّا قُتِلْنَا هَاهُنَا قُل لَّوْ كُنتُمْ فِي بُيُوتِكُمْ لَبَرَزَ الَّذِينَ كُتِبَ عَلَيْهِمُ الْقَتْلُ إِلَى مَضَاجِعِهِمْ وَلِيَبْتَلِيَ اللّهُ مَا فِي صُدُورِكُمْ وَلِيُمَحَّصَ مَا فِي قُلُوبِكُمْ وَاللّهُ عَلِيمٌ بِذَاتِ الصُّدُورِ ﴿١٥٤﴾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ACER</dc:creator>
  <cp:lastModifiedBy>ACER</cp:lastModifiedBy>
  <cp:revision>13</cp:revision>
  <dcterms:created xsi:type="dcterms:W3CDTF">2010-02-14T16:48:57Z</dcterms:created>
  <dcterms:modified xsi:type="dcterms:W3CDTF">2010-02-15T08:20:30Z</dcterms:modified>
</cp:coreProperties>
</file>